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296400"/>
  <p:embeddedFontLst>
    <p:embeddedFont>
      <p:font typeface="Calibri" panose="020F0502020204030204" pitchFamily="3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509"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Shape 3"/>
          <p:cNvSpPr txBox="1">
            <a:spLocks noGrp="1"/>
          </p:cNvSpPr>
          <p:nvPr>
            <p:ph type="hdr" idx="2"/>
          </p:nvPr>
        </p:nvSpPr>
        <p:spPr bwMode="auto">
          <a:xfrm>
            <a:off x="0" y="0"/>
            <a:ext cx="2971800" cy="46672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atin typeface="Calibri" pitchFamily="34" charset="0"/>
                <a:cs typeface="Calibri" pitchFamily="34" charset="0"/>
                <a:sym typeface="Calibri" pitchFamily="34" charset="0"/>
              </a:defRPr>
            </a:lvl1pPr>
          </a:lstStyle>
          <a:p>
            <a:endParaRPr lang="en-US"/>
          </a:p>
        </p:txBody>
      </p:sp>
      <p:sp>
        <p:nvSpPr>
          <p:cNvPr id="19459" name="Shape 4"/>
          <p:cNvSpPr txBox="1">
            <a:spLocks noGrp="1"/>
          </p:cNvSpPr>
          <p:nvPr/>
        </p:nvSpPr>
        <p:spPr bwMode="auto">
          <a:xfrm>
            <a:off x="3884613" y="0"/>
            <a:ext cx="2971800" cy="466725"/>
          </a:xfrm>
          <a:prstGeom prst="rect">
            <a:avLst/>
          </a:prstGeom>
          <a:noFill/>
          <a:ln w="9525">
            <a:noFill/>
            <a:miter lim="800000"/>
            <a:headEnd/>
            <a:tailEnd/>
          </a:ln>
        </p:spPr>
        <p:txBody>
          <a:bodyPr lIns="91425" tIns="91425" rIns="91425" bIns="91425"/>
          <a:lstStyle/>
          <a:p>
            <a:pPr algn="r"/>
            <a:endParaRPr lang="en-US" sz="1200">
              <a:latin typeface="Calibri" pitchFamily="34" charset="0"/>
              <a:cs typeface="Calibri" pitchFamily="34" charset="0"/>
              <a:sym typeface="Calibri" pitchFamily="34" charset="0"/>
            </a:endParaRPr>
          </a:p>
        </p:txBody>
      </p:sp>
      <p:sp>
        <p:nvSpPr>
          <p:cNvPr id="19460" name="Shape 5"/>
          <p:cNvSpPr>
            <a:spLocks noGrp="1" noRot="1" noChangeAspect="1"/>
          </p:cNvSpPr>
          <p:nvPr>
            <p:ph type="sldImg" idx="3"/>
          </p:nvPr>
        </p:nvSpPr>
        <p:spPr bwMode="auto">
          <a:xfrm>
            <a:off x="641350" y="1162050"/>
            <a:ext cx="5575300" cy="3136900"/>
          </a:xfrm>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73575"/>
            <a:ext cx="5486400" cy="366077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19462" name="Shape 7"/>
          <p:cNvSpPr txBox="1">
            <a:spLocks noGrp="1"/>
          </p:cNvSpPr>
          <p:nvPr/>
        </p:nvSpPr>
        <p:spPr bwMode="auto">
          <a:xfrm>
            <a:off x="0" y="8829675"/>
            <a:ext cx="2971800" cy="466725"/>
          </a:xfrm>
          <a:prstGeom prst="rect">
            <a:avLst/>
          </a:prstGeom>
          <a:noFill/>
          <a:ln w="9525">
            <a:noFill/>
            <a:miter lim="800000"/>
            <a:headEnd/>
            <a:tailEnd/>
          </a:ln>
        </p:spPr>
        <p:txBody>
          <a:bodyPr lIns="91425" tIns="91425" rIns="91425" bIns="91425" anchor="b"/>
          <a:lstStyle/>
          <a:p>
            <a:endParaRPr lang="en-US" sz="1200">
              <a:latin typeface="Calibri" pitchFamily="34" charset="0"/>
              <a:cs typeface="Calibri" pitchFamily="34" charset="0"/>
              <a:sym typeface="Calibri" pitchFamily="34" charset="0"/>
            </a:endParaRPr>
          </a:p>
        </p:txBody>
      </p:sp>
      <p:sp>
        <p:nvSpPr>
          <p:cNvPr id="19463" name="Shape 8"/>
          <p:cNvSpPr txBox="1">
            <a:spLocks noGrp="1"/>
          </p:cNvSpPr>
          <p:nvPr/>
        </p:nvSpPr>
        <p:spPr bwMode="auto">
          <a:xfrm>
            <a:off x="3884613" y="8829675"/>
            <a:ext cx="2971800" cy="466725"/>
          </a:xfrm>
          <a:prstGeom prst="rect">
            <a:avLst/>
          </a:prstGeom>
          <a:noFill/>
          <a:ln w="9525">
            <a:noFill/>
            <a:miter lim="800000"/>
            <a:headEnd/>
            <a:tailEnd/>
          </a:ln>
        </p:spPr>
        <p:txBody>
          <a:bodyPr lIns="91425" tIns="45700" rIns="91425" bIns="45700" anchor="b"/>
          <a:lstStyle/>
          <a:p>
            <a:pPr algn="r">
              <a:buSzPct val="25000"/>
            </a:pPr>
            <a:fld id="{9ADDFD03-7E4B-4DFE-83F8-EF0B762DD6F1}" type="slidenum">
              <a:rPr lang="en-US" sz="1200">
                <a:latin typeface="Calibri" pitchFamily="34" charset="0"/>
                <a:cs typeface="Calibri" pitchFamily="34" charset="0"/>
                <a:sym typeface="Calibri" pitchFamily="34" charset="0"/>
              </a:rPr>
              <a:pPr algn="r">
                <a:buSzPct val="25000"/>
              </a:pPr>
              <a:t>‹#›</a:t>
            </a:fld>
            <a:endParaRPr lang="en-US" sz="120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51746565"/>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45"/>
          <p:cNvSpPr>
            <a:spLocks noGrp="1" noRot="1" noChangeAspect="1"/>
          </p:cNvSpPr>
          <p:nvPr>
            <p:ph type="sldImg" idx="2"/>
          </p:nvPr>
        </p:nvSpPr>
        <p:spPr>
          <a:noFill/>
        </p:spPr>
      </p:sp>
      <p:sp>
        <p:nvSpPr>
          <p:cNvPr id="21506" name="Shape 146"/>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cs typeface="Calibri" pitchFamily="34" charset="0"/>
              <a:sym typeface="Calibri" pitchFamily="34" charset="0"/>
            </a:endParaRPr>
          </a:p>
        </p:txBody>
      </p:sp>
      <p:sp>
        <p:nvSpPr>
          <p:cNvPr id="21507" name="Shape 147"/>
          <p:cNvSpPr>
            <a:spLocks noGrp="1"/>
          </p:cNvSpPr>
          <p:nvPr>
            <p:ph type="sldNum" sz="quarter" idx="4294967295"/>
          </p:nvPr>
        </p:nvSpPr>
        <p:spPr bwMode="auto">
          <a:xfrm>
            <a:off x="3884613" y="8829675"/>
            <a:ext cx="2971800" cy="466725"/>
          </a:xfrm>
          <a:prstGeom prst="rect">
            <a:avLst/>
          </a:prstGeom>
          <a:noFill/>
          <a:ln>
            <a:miter lim="800000"/>
            <a:headEnd/>
            <a:tailEnd/>
          </a:ln>
        </p:spPr>
        <p:txBody>
          <a:bodyPr lIns="91425" tIns="45700" rIns="91425" bIns="45700" anchor="b"/>
          <a:lstStyle/>
          <a:p>
            <a:pPr algn="r">
              <a:buSzPct val="25000"/>
            </a:pPr>
            <a:fld id="{082E4D32-45D5-4E52-B1D0-BF43EAC7648B}" type="slidenum">
              <a:rPr lang="en-US" sz="1200">
                <a:latin typeface="Calibri" pitchFamily="34" charset="0"/>
                <a:cs typeface="Calibri" pitchFamily="34" charset="0"/>
                <a:sym typeface="Calibri" pitchFamily="34" charset="0"/>
              </a:rPr>
              <a:pPr algn="r">
                <a:buSzPct val="25000"/>
              </a:pPr>
              <a:t>1</a:t>
            </a:fld>
            <a:endParaRPr lang="en-US" sz="120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63820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201"/>
          <p:cNvSpPr>
            <a:spLocks noGrp="1" noRot="1" noChangeAspect="1"/>
          </p:cNvSpPr>
          <p:nvPr>
            <p:ph type="sldImg" idx="2"/>
          </p:nvPr>
        </p:nvSpPr>
        <p:spPr>
          <a:noFill/>
        </p:spPr>
      </p:sp>
      <p:sp>
        <p:nvSpPr>
          <p:cNvPr id="39938" name="Shape 202"/>
          <p:cNvSpPr txBox="1">
            <a:spLocks noGrp="1"/>
          </p:cNvSpPr>
          <p:nvPr>
            <p:ph type="body" idx="1"/>
          </p:nvPr>
        </p:nvSpPr>
        <p:spPr bwMode="auto">
          <a:noFill/>
        </p:spPr>
        <p:txBody>
          <a:bodyPr vert="horz" wrap="square" tIns="45700" bIns="45700" numCol="1" compatLnSpc="1">
            <a:prstTxWarp prst="textNoShape">
              <a:avLst/>
            </a:prstTxWarp>
          </a:bodyPr>
          <a:lstStyle/>
          <a:p>
            <a:pPr>
              <a:spcBef>
                <a:spcPct val="0"/>
              </a:spcBef>
              <a:buSzPct val="25000"/>
            </a:pPr>
            <a:endParaRPr lang="en-US" smtClean="0">
              <a:solidFill>
                <a:srgbClr val="000000"/>
              </a:solidFill>
              <a:latin typeface="Calibri" pitchFamily="34" charset="0"/>
              <a:cs typeface="Calibri" pitchFamily="34" charset="0"/>
              <a:sym typeface="Calibri" pitchFamily="34" charset="0"/>
            </a:endParaRPr>
          </a:p>
        </p:txBody>
      </p:sp>
      <p:sp>
        <p:nvSpPr>
          <p:cNvPr id="39939" name="Shape 203"/>
          <p:cNvSpPr>
            <a:spLocks noGrp="1"/>
          </p:cNvSpPr>
          <p:nvPr>
            <p:ph type="sldNum" sz="quarter" idx="4294967295"/>
          </p:nvPr>
        </p:nvSpPr>
        <p:spPr bwMode="auto">
          <a:xfrm>
            <a:off x="3884613" y="8829675"/>
            <a:ext cx="2971800" cy="466725"/>
          </a:xfrm>
          <a:prstGeom prst="rect">
            <a:avLst/>
          </a:prstGeom>
          <a:noFill/>
          <a:ln>
            <a:miter lim="800000"/>
            <a:headEnd/>
            <a:tailEnd/>
          </a:ln>
        </p:spPr>
        <p:txBody>
          <a:bodyPr lIns="91425" tIns="45700" rIns="91425" bIns="45700" anchor="b"/>
          <a:lstStyle/>
          <a:p>
            <a:pPr algn="r">
              <a:buSzPct val="25000"/>
            </a:pPr>
            <a:fld id="{6E5443E4-AAD7-4A54-9687-8BACC0814583}" type="slidenum">
              <a:rPr lang="en-US" sz="1200">
                <a:latin typeface="Calibri" pitchFamily="34" charset="0"/>
                <a:cs typeface="Calibri" pitchFamily="34" charset="0"/>
                <a:sym typeface="Calibri" pitchFamily="34" charset="0"/>
              </a:rPr>
              <a:pPr algn="r">
                <a:buSzPct val="25000"/>
              </a:pPr>
              <a:t>10</a:t>
            </a:fld>
            <a:endParaRPr lang="en-US" sz="120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77902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208"/>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41986" name="Shape 209"/>
          <p:cNvSpPr>
            <a:spLocks noGrp="1" noRot="1" noChangeAspect="1"/>
          </p:cNvSpPr>
          <p:nvPr>
            <p:ph type="sldImg" idx="2"/>
          </p:nvPr>
        </p:nvSpPr>
        <p:spPr>
          <a:noFill/>
          <a:ln>
            <a:headEnd/>
            <a:tailEnd/>
          </a:ln>
        </p:spPr>
      </p:sp>
    </p:spTree>
    <p:extLst>
      <p:ext uri="{BB962C8B-B14F-4D97-AF65-F5344CB8AC3E}">
        <p14:creationId xmlns:p14="http://schemas.microsoft.com/office/powerpoint/2010/main" val="150225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214"/>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44034" name="Shape 215"/>
          <p:cNvSpPr>
            <a:spLocks noGrp="1" noRot="1" noChangeAspect="1"/>
          </p:cNvSpPr>
          <p:nvPr>
            <p:ph type="sldImg" idx="2"/>
          </p:nvPr>
        </p:nvSpPr>
        <p:spPr>
          <a:noFill/>
          <a:ln>
            <a:headEnd/>
            <a:tailEnd/>
          </a:ln>
        </p:spPr>
      </p:sp>
    </p:spTree>
    <p:extLst>
      <p:ext uri="{BB962C8B-B14F-4D97-AF65-F5344CB8AC3E}">
        <p14:creationId xmlns:p14="http://schemas.microsoft.com/office/powerpoint/2010/main" val="58544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5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23554" name="Shape 154"/>
          <p:cNvSpPr>
            <a:spLocks noGrp="1" noRot="1" noChangeAspect="1"/>
          </p:cNvSpPr>
          <p:nvPr>
            <p:ph type="sldImg" idx="2"/>
          </p:nvPr>
        </p:nvSpPr>
        <p:spPr>
          <a:noFill/>
          <a:ln>
            <a:headEnd/>
            <a:tailEnd/>
          </a:ln>
        </p:spPr>
      </p:sp>
    </p:spTree>
    <p:extLst>
      <p:ext uri="{BB962C8B-B14F-4D97-AF65-F5344CB8AC3E}">
        <p14:creationId xmlns:p14="http://schemas.microsoft.com/office/powerpoint/2010/main" val="147578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5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25602" name="Shape 160"/>
          <p:cNvSpPr>
            <a:spLocks noGrp="1" noRot="1" noChangeAspect="1"/>
          </p:cNvSpPr>
          <p:nvPr>
            <p:ph type="sldImg" idx="2"/>
          </p:nvPr>
        </p:nvSpPr>
        <p:spPr>
          <a:noFill/>
          <a:ln>
            <a:headEnd/>
            <a:tailEnd/>
          </a:ln>
        </p:spPr>
      </p:sp>
    </p:spTree>
    <p:extLst>
      <p:ext uri="{BB962C8B-B14F-4D97-AF65-F5344CB8AC3E}">
        <p14:creationId xmlns:p14="http://schemas.microsoft.com/office/powerpoint/2010/main" val="12330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6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27650" name="Shape 166"/>
          <p:cNvSpPr>
            <a:spLocks noGrp="1" noRot="1" noChangeAspect="1"/>
          </p:cNvSpPr>
          <p:nvPr>
            <p:ph type="sldImg" idx="2"/>
          </p:nvPr>
        </p:nvSpPr>
        <p:spPr>
          <a:noFill/>
          <a:ln>
            <a:headEnd/>
            <a:tailEnd/>
          </a:ln>
        </p:spPr>
      </p:sp>
    </p:spTree>
    <p:extLst>
      <p:ext uri="{BB962C8B-B14F-4D97-AF65-F5344CB8AC3E}">
        <p14:creationId xmlns:p14="http://schemas.microsoft.com/office/powerpoint/2010/main" val="361706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71"/>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29698" name="Shape 172"/>
          <p:cNvSpPr>
            <a:spLocks noGrp="1" noRot="1" noChangeAspect="1"/>
          </p:cNvSpPr>
          <p:nvPr>
            <p:ph type="sldImg" idx="2"/>
          </p:nvPr>
        </p:nvSpPr>
        <p:spPr>
          <a:noFill/>
          <a:ln>
            <a:headEnd/>
            <a:tailEnd/>
          </a:ln>
        </p:spPr>
      </p:sp>
    </p:spTree>
    <p:extLst>
      <p:ext uri="{BB962C8B-B14F-4D97-AF65-F5344CB8AC3E}">
        <p14:creationId xmlns:p14="http://schemas.microsoft.com/office/powerpoint/2010/main" val="4399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77"/>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31746" name="Shape 178"/>
          <p:cNvSpPr>
            <a:spLocks noGrp="1" noRot="1" noChangeAspect="1"/>
          </p:cNvSpPr>
          <p:nvPr>
            <p:ph type="sldImg" idx="2"/>
          </p:nvPr>
        </p:nvSpPr>
        <p:spPr>
          <a:noFill/>
          <a:ln>
            <a:headEnd/>
            <a:tailEnd/>
          </a:ln>
        </p:spPr>
      </p:sp>
    </p:spTree>
    <p:extLst>
      <p:ext uri="{BB962C8B-B14F-4D97-AF65-F5344CB8AC3E}">
        <p14:creationId xmlns:p14="http://schemas.microsoft.com/office/powerpoint/2010/main" val="128013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83"/>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33794" name="Shape 184"/>
          <p:cNvSpPr>
            <a:spLocks noGrp="1" noRot="1" noChangeAspect="1"/>
          </p:cNvSpPr>
          <p:nvPr>
            <p:ph type="sldImg" idx="2"/>
          </p:nvPr>
        </p:nvSpPr>
        <p:spPr>
          <a:noFill/>
          <a:ln>
            <a:headEnd/>
            <a:tailEnd/>
          </a:ln>
        </p:spPr>
      </p:sp>
    </p:spTree>
    <p:extLst>
      <p:ext uri="{BB962C8B-B14F-4D97-AF65-F5344CB8AC3E}">
        <p14:creationId xmlns:p14="http://schemas.microsoft.com/office/powerpoint/2010/main" val="151778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89"/>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35842" name="Shape 190"/>
          <p:cNvSpPr>
            <a:spLocks noGrp="1" noRot="1" noChangeAspect="1"/>
          </p:cNvSpPr>
          <p:nvPr>
            <p:ph type="sldImg" idx="2"/>
          </p:nvPr>
        </p:nvSpPr>
        <p:spPr>
          <a:noFill/>
          <a:ln>
            <a:headEnd/>
            <a:tailEnd/>
          </a:ln>
        </p:spPr>
      </p:sp>
    </p:spTree>
    <p:extLst>
      <p:ext uri="{BB962C8B-B14F-4D97-AF65-F5344CB8AC3E}">
        <p14:creationId xmlns:p14="http://schemas.microsoft.com/office/powerpoint/2010/main" val="260535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95"/>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US" smtClean="0">
              <a:solidFill>
                <a:srgbClr val="000000"/>
              </a:solidFill>
              <a:latin typeface="Calibri" pitchFamily="34" charset="0"/>
              <a:cs typeface="Calibri" pitchFamily="34" charset="0"/>
              <a:sym typeface="Calibri" pitchFamily="34" charset="0"/>
            </a:endParaRPr>
          </a:p>
        </p:txBody>
      </p:sp>
      <p:sp>
        <p:nvSpPr>
          <p:cNvPr id="37890" name="Shape 196"/>
          <p:cNvSpPr>
            <a:spLocks noGrp="1" noRot="1" noChangeAspect="1"/>
          </p:cNvSpPr>
          <p:nvPr>
            <p:ph type="sldImg" idx="2"/>
          </p:nvPr>
        </p:nvSpPr>
        <p:spPr>
          <a:noFill/>
          <a:ln>
            <a:headEnd/>
            <a:tailEnd/>
          </a:ln>
        </p:spPr>
      </p:sp>
    </p:spTree>
    <p:extLst>
      <p:ext uri="{BB962C8B-B14F-4D97-AF65-F5344CB8AC3E}">
        <p14:creationId xmlns:p14="http://schemas.microsoft.com/office/powerpoint/2010/main" val="658892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4" name="Shape 17" descr="C0-HD-BTM.png"/>
          <p:cNvPicPr preferRelativeResize="0">
            <a:picLocks noChangeAspect="1" noChangeArrowheads="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18" name="Shape 18"/>
          <p:cNvSpPr txBox="1">
            <a:spLocks noGrp="1"/>
          </p:cNvSpPr>
          <p:nvPr>
            <p:ph type="ctrTitle"/>
          </p:nvPr>
        </p:nvSpPr>
        <p:spPr>
          <a:xfrm>
            <a:off x="1371600" y="1803405"/>
            <a:ext cx="9448800" cy="1825096"/>
          </a:xfrm>
          <a:prstGeom prst="rect">
            <a:avLst/>
          </a:prstGeom>
          <a:noFill/>
          <a:ln>
            <a:noFill/>
          </a:ln>
        </p:spPr>
        <p:txBody>
          <a:bodyPr anchor="b"/>
          <a:lstStyle>
            <a:lvl1pPr marL="0" marR="0" lvl="0" indent="0" algn="l" rtl="0">
              <a:lnSpc>
                <a:spcPct val="90000"/>
              </a:lnSpc>
              <a:spcBef>
                <a:spcPts val="0"/>
              </a:spcBef>
              <a:buClr>
                <a:schemeClr val="dk1"/>
              </a:buClr>
              <a:buFont typeface="Century Gothic"/>
              <a:buNone/>
              <a:defRPr sz="6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371600" y="3632201"/>
            <a:ext cx="9448800" cy="685799"/>
          </a:xfrm>
          <a:prstGeom prst="rect">
            <a:avLst/>
          </a:prstGeom>
          <a:noFill/>
          <a:ln>
            <a:noFill/>
          </a:ln>
        </p:spPr>
        <p:txBody>
          <a:bodyPr/>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entury Gothic"/>
                <a:ea typeface="Century Gothic"/>
                <a:cs typeface="Century Gothic"/>
                <a:sym typeface="Century Gothic"/>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20"/>
          <p:cNvSpPr txBox="1">
            <a:spLocks noGrp="1"/>
          </p:cNvSpPr>
          <p:nvPr>
            <p:ph type="dt" idx="10"/>
          </p:nvPr>
        </p:nvSpPr>
        <p:spPr>
          <a:xfrm>
            <a:off x="7908925" y="4314825"/>
            <a:ext cx="2911475" cy="374650"/>
          </a:xfrm>
        </p:spPr>
        <p:txBody>
          <a:bodyPr/>
          <a:lstStyle>
            <a:lvl1pPr marL="0" marR="0" lvl="0" indent="0" algn="r"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6" name="Shape 21"/>
          <p:cNvSpPr txBox="1">
            <a:spLocks noGrp="1"/>
          </p:cNvSpPr>
          <p:nvPr>
            <p:ph type="ftr" idx="11"/>
          </p:nvPr>
        </p:nvSpPr>
        <p:spPr>
          <a:xfrm>
            <a:off x="1371600" y="4324350"/>
            <a:ext cx="6400800" cy="365125"/>
          </a:xfrm>
        </p:spPr>
        <p:txBody>
          <a:bodyPr/>
          <a:lstStyle>
            <a:lvl1pPr marL="0" marR="0" lvl="0" indent="0" algn="l"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7" name="Shape 22"/>
          <p:cNvSpPr txBox="1">
            <a:spLocks noGrp="1"/>
          </p:cNvSpPr>
          <p:nvPr>
            <p:ph type="sldNum" idx="12"/>
          </p:nvPr>
        </p:nvSpPr>
        <p:spPr>
          <a:xfrm>
            <a:off x="8077200" y="1430338"/>
            <a:ext cx="2743200" cy="365125"/>
          </a:xfrm>
        </p:spPr>
        <p:txBody>
          <a:bodyPr/>
          <a:lstStyle>
            <a:lvl1pPr>
              <a:defRPr/>
            </a:lvl1pPr>
          </a:lstStyle>
          <a:p>
            <a:pPr>
              <a:defRPr/>
            </a:pPr>
            <a:fld id="{DE68390A-7B10-4CC9-AD38-783A93B15B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85777" y="4697360"/>
            <a:ext cx="10822033" cy="819355"/>
          </a:xfrm>
          <a:prstGeom prst="rect">
            <a:avLst/>
          </a:prstGeom>
          <a:noFill/>
          <a:ln>
            <a:noFill/>
          </a:ln>
        </p:spPr>
        <p:txBody>
          <a:bodyPr anchor="b"/>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a:spLocks noGrp="1"/>
          </p:cNvSpPr>
          <p:nvPr>
            <p:ph type="pic" idx="2"/>
          </p:nvPr>
        </p:nvSpPr>
        <p:spPr>
          <a:xfrm>
            <a:off x="681727" y="941438"/>
            <a:ext cx="10821840" cy="3478160"/>
          </a:xfrm>
          <a:prstGeom prst="rect">
            <a:avLst/>
          </a:prstGeom>
          <a:noFill/>
          <a:ln>
            <a:noFill/>
          </a:ln>
        </p:spPr>
        <p:txBody>
          <a:bodyPr/>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pPr lvl="0"/>
            <a:endParaRPr noProof="0">
              <a:sym typeface="Century Gothic"/>
            </a:endParaRPr>
          </a:p>
        </p:txBody>
      </p:sp>
      <p:sp>
        <p:nvSpPr>
          <p:cNvPr id="78" name="Shape 78"/>
          <p:cNvSpPr txBox="1">
            <a:spLocks noGrp="1"/>
          </p:cNvSpPr>
          <p:nvPr>
            <p:ph type="body" idx="1"/>
          </p:nvPr>
        </p:nvSpPr>
        <p:spPr>
          <a:xfrm>
            <a:off x="685800" y="5516714"/>
            <a:ext cx="10820400" cy="701969"/>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13"/>
          <p:cNvSpPr txBox="1">
            <a:spLocks noGrp="1"/>
          </p:cNvSpPr>
          <p:nvPr>
            <p:ph type="dt" idx="11"/>
          </p:nvPr>
        </p:nvSpPr>
        <p:spPr>
          <a:ln/>
        </p:spPr>
        <p:txBody>
          <a:bodyPr/>
          <a:lstStyle>
            <a:lvl1pPr>
              <a:defRPr/>
            </a:lvl1pPr>
          </a:lstStyle>
          <a:p>
            <a:pPr>
              <a:defRPr/>
            </a:pPr>
            <a:endParaRPr/>
          </a:p>
        </p:txBody>
      </p:sp>
      <p:sp>
        <p:nvSpPr>
          <p:cNvPr id="6" name="Shape 14"/>
          <p:cNvSpPr txBox="1">
            <a:spLocks noGrp="1"/>
          </p:cNvSpPr>
          <p:nvPr>
            <p:ph type="ftr" idx="12"/>
          </p:nvPr>
        </p:nvSpPr>
        <p:spPr>
          <a:ln/>
        </p:spPr>
        <p:txBody>
          <a:bodyPr/>
          <a:lstStyle>
            <a:lvl1pPr>
              <a:defRPr/>
            </a:lvl1pPr>
          </a:lstStyle>
          <a:p>
            <a:pPr>
              <a:defRPr/>
            </a:pPr>
            <a:endParaRPr/>
          </a:p>
        </p:txBody>
      </p:sp>
      <p:sp>
        <p:nvSpPr>
          <p:cNvPr id="7" name="Shape 15"/>
          <p:cNvSpPr txBox="1">
            <a:spLocks noGrp="1"/>
          </p:cNvSpPr>
          <p:nvPr>
            <p:ph type="sldNum" idx="13"/>
          </p:nvPr>
        </p:nvSpPr>
        <p:spPr>
          <a:ln/>
        </p:spPr>
        <p:txBody>
          <a:bodyPr/>
          <a:lstStyle>
            <a:lvl1pPr>
              <a:defRPr/>
            </a:lvl1pPr>
          </a:lstStyle>
          <a:p>
            <a:pPr>
              <a:defRPr/>
            </a:pPr>
            <a:fld id="{ED2B2A9B-58B9-48C5-A017-8F0FECFEEE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82"/>
        <p:cNvGrpSpPr/>
        <p:nvPr/>
      </p:nvGrpSpPr>
      <p:grpSpPr>
        <a:xfrm>
          <a:off x="0" y="0"/>
          <a:ext cx="0" cy="0"/>
          <a:chOff x="0" y="0"/>
          <a:chExt cx="0" cy="0"/>
        </a:xfrm>
      </p:grpSpPr>
      <p:pic>
        <p:nvPicPr>
          <p:cNvPr id="4" name="Shape 83" descr="C0-HD-BTM.png"/>
          <p:cNvPicPr preferRelativeResize="0">
            <a:picLocks noChangeAspect="1" noChangeArrowheads="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84" name="Shape 84"/>
          <p:cNvSpPr txBox="1">
            <a:spLocks noGrp="1"/>
          </p:cNvSpPr>
          <p:nvPr>
            <p:ph type="title"/>
          </p:nvPr>
        </p:nvSpPr>
        <p:spPr>
          <a:xfrm>
            <a:off x="685800" y="753531"/>
            <a:ext cx="10820400" cy="2802466"/>
          </a:xfrm>
          <a:prstGeom prst="rect">
            <a:avLst/>
          </a:prstGeom>
          <a:noFill/>
          <a:ln>
            <a:noFill/>
          </a:ln>
        </p:spPr>
        <p:txBody>
          <a:bodyPr/>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1024466" y="3649132"/>
            <a:ext cx="10130516" cy="999066"/>
          </a:xfrm>
          <a:prstGeom prst="rect">
            <a:avLst/>
          </a:prstGeom>
          <a:noFill/>
          <a:ln>
            <a:noFill/>
          </a:ln>
        </p:spPr>
        <p:txBody>
          <a:bodyPr anchor="ctr"/>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86"/>
          <p:cNvSpPr txBox="1">
            <a:spLocks noGrp="1"/>
          </p:cNvSpPr>
          <p:nvPr>
            <p:ph type="dt" idx="10"/>
          </p:nvPr>
        </p:nvSpPr>
        <p:spPr>
          <a:xfrm>
            <a:off x="7813675" y="381000"/>
            <a:ext cx="2911475" cy="365125"/>
          </a:xfrm>
        </p:spPr>
        <p:txBody>
          <a:bodyPr/>
          <a:lstStyle>
            <a:lvl1pPr marL="0" marR="0" lvl="0" indent="0" algn="r"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6" name="Shape 87"/>
          <p:cNvSpPr txBox="1">
            <a:spLocks noGrp="1"/>
          </p:cNvSpPr>
          <p:nvPr>
            <p:ph type="ftr" idx="11"/>
          </p:nvPr>
        </p:nvSpPr>
        <p:spPr>
          <a:xfrm>
            <a:off x="685800" y="379413"/>
            <a:ext cx="6991350" cy="365125"/>
          </a:xfrm>
        </p:spPr>
        <p:txBody>
          <a:bodyPr/>
          <a:lstStyle>
            <a:lvl1pPr marL="0" marR="0" lvl="0" indent="0" algn="l"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7" name="Shape 88"/>
          <p:cNvSpPr txBox="1">
            <a:spLocks noGrp="1"/>
          </p:cNvSpPr>
          <p:nvPr>
            <p:ph type="sldNum" idx="12"/>
          </p:nvPr>
        </p:nvSpPr>
        <p:spPr>
          <a:xfrm>
            <a:off x="10861675" y="381000"/>
            <a:ext cx="644525" cy="365125"/>
          </a:xfrm>
        </p:spPr>
        <p:txBody>
          <a:bodyPr/>
          <a:lstStyle>
            <a:lvl1pPr>
              <a:defRPr/>
            </a:lvl1pPr>
          </a:lstStyle>
          <a:p>
            <a:pPr>
              <a:defRPr/>
            </a:pPr>
            <a:fld id="{F29A32F9-7EF5-4CC9-ADE4-57CA077313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9"/>
        <p:cNvGrpSpPr/>
        <p:nvPr/>
      </p:nvGrpSpPr>
      <p:grpSpPr>
        <a:xfrm>
          <a:off x="0" y="0"/>
          <a:ext cx="0" cy="0"/>
          <a:chOff x="0" y="0"/>
          <a:chExt cx="0" cy="0"/>
        </a:xfrm>
      </p:grpSpPr>
      <p:pic>
        <p:nvPicPr>
          <p:cNvPr id="5" name="Shape 90" descr="C0-HD-BTM.png"/>
          <p:cNvPicPr preferRelativeResize="0">
            <a:picLocks noChangeAspect="1" noChangeArrowheads="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Shape 97"/>
          <p:cNvSpPr txBox="1">
            <a:spLocks noChangeArrowheads="1"/>
          </p:cNvSpPr>
          <p:nvPr/>
        </p:nvSpPr>
        <p:spPr bwMode="auto">
          <a:xfrm>
            <a:off x="476250" y="933450"/>
            <a:ext cx="609600" cy="584200"/>
          </a:xfrm>
          <a:prstGeom prst="rect">
            <a:avLst/>
          </a:prstGeom>
          <a:noFill/>
          <a:ln w="9525">
            <a:noFill/>
            <a:miter lim="800000"/>
            <a:headEnd/>
            <a:tailEnd/>
          </a:ln>
        </p:spPr>
        <p:txBody>
          <a:bodyPr lIns="91425" tIns="45700" rIns="91425" bIns="45700" anchor="ctr"/>
          <a:lstStyle/>
          <a:p>
            <a:pPr>
              <a:buClr>
                <a:srgbClr val="174E7B"/>
              </a:buClr>
              <a:buSzPct val="25000"/>
              <a:buFont typeface="Century Gothic" pitchFamily="34" charset="0"/>
              <a:buNone/>
            </a:pPr>
            <a:r>
              <a:rPr lang="en-US" sz="8000">
                <a:solidFill>
                  <a:srgbClr val="174E7B"/>
                </a:solidFill>
                <a:latin typeface="Century Gothic" pitchFamily="34" charset="0"/>
                <a:sym typeface="Century Gothic" pitchFamily="34" charset="0"/>
              </a:rPr>
              <a:t>“</a:t>
            </a:r>
          </a:p>
        </p:txBody>
      </p:sp>
      <p:sp>
        <p:nvSpPr>
          <p:cNvPr id="7" name="Shape 98"/>
          <p:cNvSpPr txBox="1">
            <a:spLocks noChangeArrowheads="1"/>
          </p:cNvSpPr>
          <p:nvPr/>
        </p:nvSpPr>
        <p:spPr bwMode="auto">
          <a:xfrm>
            <a:off x="10983913" y="2701925"/>
            <a:ext cx="609600" cy="584200"/>
          </a:xfrm>
          <a:prstGeom prst="rect">
            <a:avLst/>
          </a:prstGeom>
          <a:noFill/>
          <a:ln w="9525">
            <a:noFill/>
            <a:miter lim="800000"/>
            <a:headEnd/>
            <a:tailEnd/>
          </a:ln>
        </p:spPr>
        <p:txBody>
          <a:bodyPr lIns="91425" tIns="45700" rIns="91425" bIns="45700" anchor="ctr"/>
          <a:lstStyle/>
          <a:p>
            <a:pPr algn="r">
              <a:buClr>
                <a:srgbClr val="174E7B"/>
              </a:buClr>
              <a:buSzPct val="25000"/>
              <a:buFont typeface="Century Gothic" pitchFamily="34" charset="0"/>
              <a:buNone/>
            </a:pPr>
            <a:r>
              <a:rPr lang="en-US" sz="8000">
                <a:solidFill>
                  <a:srgbClr val="174E7B"/>
                </a:solidFill>
                <a:latin typeface="Century Gothic" pitchFamily="34" charset="0"/>
                <a:sym typeface="Century Gothic" pitchFamily="34" charset="0"/>
              </a:rPr>
              <a:t>”</a:t>
            </a:r>
          </a:p>
        </p:txBody>
      </p:sp>
      <p:sp>
        <p:nvSpPr>
          <p:cNvPr id="91" name="Shape 91"/>
          <p:cNvSpPr txBox="1">
            <a:spLocks noGrp="1"/>
          </p:cNvSpPr>
          <p:nvPr>
            <p:ph type="title"/>
          </p:nvPr>
        </p:nvSpPr>
        <p:spPr>
          <a:xfrm>
            <a:off x="1024466" y="753533"/>
            <a:ext cx="10151533" cy="2604495"/>
          </a:xfrm>
          <a:prstGeom prst="rect">
            <a:avLst/>
          </a:prstGeom>
          <a:noFill/>
          <a:ln>
            <a:noFill/>
          </a:ln>
        </p:spPr>
        <p:txBody>
          <a:bodyPr/>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1303865" y="3365555"/>
            <a:ext cx="9592736" cy="444443"/>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93" name="Shape 93"/>
          <p:cNvSpPr txBox="1">
            <a:spLocks noGrp="1"/>
          </p:cNvSpPr>
          <p:nvPr>
            <p:ph type="body" idx="2"/>
          </p:nvPr>
        </p:nvSpPr>
        <p:spPr>
          <a:xfrm>
            <a:off x="1024466" y="3959862"/>
            <a:ext cx="10151533" cy="679871"/>
          </a:xfrm>
          <a:prstGeom prst="rect">
            <a:avLst/>
          </a:prstGeom>
          <a:noFill/>
          <a:ln>
            <a:noFill/>
          </a:ln>
        </p:spPr>
        <p:txBody>
          <a:bodyPr anchor="ctr"/>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8" name="Shape 94"/>
          <p:cNvSpPr txBox="1">
            <a:spLocks noGrp="1"/>
          </p:cNvSpPr>
          <p:nvPr>
            <p:ph type="dt" idx="10"/>
          </p:nvPr>
        </p:nvSpPr>
        <p:spPr>
          <a:xfrm>
            <a:off x="7813675" y="381000"/>
            <a:ext cx="2911475" cy="365125"/>
          </a:xfrm>
        </p:spPr>
        <p:txBody>
          <a:bodyPr/>
          <a:lstStyle>
            <a:lvl1pPr marL="0" marR="0" lvl="0" indent="0" algn="r"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9" name="Shape 95"/>
          <p:cNvSpPr txBox="1">
            <a:spLocks noGrp="1"/>
          </p:cNvSpPr>
          <p:nvPr>
            <p:ph type="ftr" idx="11"/>
          </p:nvPr>
        </p:nvSpPr>
        <p:spPr>
          <a:xfrm>
            <a:off x="685800" y="379413"/>
            <a:ext cx="6991350" cy="365125"/>
          </a:xfrm>
        </p:spPr>
        <p:txBody>
          <a:bodyPr/>
          <a:lstStyle>
            <a:lvl1pPr marL="0" marR="0" lvl="0" indent="0" algn="l"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10" name="Shape 96"/>
          <p:cNvSpPr txBox="1">
            <a:spLocks noGrp="1"/>
          </p:cNvSpPr>
          <p:nvPr>
            <p:ph type="sldNum" idx="12"/>
          </p:nvPr>
        </p:nvSpPr>
        <p:spPr>
          <a:xfrm>
            <a:off x="10861675" y="381000"/>
            <a:ext cx="644525" cy="365125"/>
          </a:xfrm>
        </p:spPr>
        <p:txBody>
          <a:bodyPr/>
          <a:lstStyle>
            <a:lvl1pPr>
              <a:defRPr/>
            </a:lvl1pPr>
          </a:lstStyle>
          <a:p>
            <a:pPr>
              <a:defRPr/>
            </a:pPr>
            <a:fld id="{CE307B4A-60D8-4FA1-85EB-E5B54F6673E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9"/>
        <p:cNvGrpSpPr/>
        <p:nvPr/>
      </p:nvGrpSpPr>
      <p:grpSpPr>
        <a:xfrm>
          <a:off x="0" y="0"/>
          <a:ext cx="0" cy="0"/>
          <a:chOff x="0" y="0"/>
          <a:chExt cx="0" cy="0"/>
        </a:xfrm>
      </p:grpSpPr>
      <p:pic>
        <p:nvPicPr>
          <p:cNvPr id="4" name="Shape 100" descr="C0-HD-BTM.png"/>
          <p:cNvPicPr preferRelativeResize="0">
            <a:picLocks noChangeAspect="1" noChangeArrowheads="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101" name="Shape 101"/>
          <p:cNvSpPr txBox="1">
            <a:spLocks noGrp="1"/>
          </p:cNvSpPr>
          <p:nvPr>
            <p:ph type="title"/>
          </p:nvPr>
        </p:nvSpPr>
        <p:spPr>
          <a:xfrm>
            <a:off x="1024495" y="1124700"/>
            <a:ext cx="10146185" cy="2511834"/>
          </a:xfrm>
          <a:prstGeom prst="rect">
            <a:avLst/>
          </a:prstGeom>
          <a:noFill/>
          <a:ln>
            <a:noFill/>
          </a:ln>
        </p:spPr>
        <p:txBody>
          <a:bodyPr anchor="b"/>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1024466" y="3648314"/>
            <a:ext cx="10144653" cy="999884"/>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103"/>
          <p:cNvSpPr txBox="1">
            <a:spLocks noGrp="1"/>
          </p:cNvSpPr>
          <p:nvPr>
            <p:ph type="dt" idx="10"/>
          </p:nvPr>
        </p:nvSpPr>
        <p:spPr>
          <a:xfrm>
            <a:off x="7813675" y="379413"/>
            <a:ext cx="2911475" cy="365125"/>
          </a:xfrm>
        </p:spPr>
        <p:txBody>
          <a:bodyPr/>
          <a:lstStyle>
            <a:lvl1pPr marL="0" marR="0" lvl="0" indent="0" algn="r"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6" name="Shape 104"/>
          <p:cNvSpPr txBox="1">
            <a:spLocks noGrp="1"/>
          </p:cNvSpPr>
          <p:nvPr>
            <p:ph type="ftr" idx="11"/>
          </p:nvPr>
        </p:nvSpPr>
        <p:spPr>
          <a:xfrm>
            <a:off x="685800" y="379413"/>
            <a:ext cx="6991350" cy="365125"/>
          </a:xfrm>
        </p:spPr>
        <p:txBody>
          <a:bodyPr/>
          <a:lstStyle>
            <a:lvl1pPr marL="0" marR="0" lvl="0" indent="0" algn="l"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7" name="Shape 105"/>
          <p:cNvSpPr txBox="1">
            <a:spLocks noGrp="1"/>
          </p:cNvSpPr>
          <p:nvPr>
            <p:ph type="sldNum" idx="12"/>
          </p:nvPr>
        </p:nvSpPr>
        <p:spPr>
          <a:xfrm>
            <a:off x="10861675" y="381000"/>
            <a:ext cx="644525" cy="365125"/>
          </a:xfrm>
        </p:spPr>
        <p:txBody>
          <a:bodyPr/>
          <a:lstStyle>
            <a:lvl1pPr>
              <a:defRPr/>
            </a:lvl1pPr>
          </a:lstStyle>
          <a:p>
            <a:pPr>
              <a:defRPr/>
            </a:pPr>
            <a:fld id="{80A62B54-06A5-4222-8C53-03BDE0E576C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895600" y="761999"/>
            <a:ext cx="8610599" cy="1303867"/>
          </a:xfrm>
          <a:prstGeom prst="rect">
            <a:avLst/>
          </a:prstGeom>
          <a:noFill/>
          <a:ln>
            <a:noFill/>
          </a:ln>
        </p:spPr>
        <p:txBody>
          <a:bodyPr/>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8" name="Shape 108"/>
          <p:cNvSpPr txBox="1">
            <a:spLocks noGrp="1"/>
          </p:cNvSpPr>
          <p:nvPr>
            <p:ph type="body" idx="1"/>
          </p:nvPr>
        </p:nvSpPr>
        <p:spPr>
          <a:xfrm>
            <a:off x="685800" y="2202080"/>
            <a:ext cx="3456431" cy="617320"/>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2"/>
          </p:nvPr>
        </p:nvSpPr>
        <p:spPr>
          <a:xfrm>
            <a:off x="685799" y="2904565"/>
            <a:ext cx="3456431" cy="3314132"/>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0" name="Shape 110"/>
          <p:cNvSpPr txBox="1">
            <a:spLocks noGrp="1"/>
          </p:cNvSpPr>
          <p:nvPr>
            <p:ph type="body" idx="3"/>
          </p:nvPr>
        </p:nvSpPr>
        <p:spPr>
          <a:xfrm>
            <a:off x="4368800" y="2201333"/>
            <a:ext cx="3456431" cy="626533"/>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1" name="Shape 111"/>
          <p:cNvSpPr txBox="1">
            <a:spLocks noGrp="1"/>
          </p:cNvSpPr>
          <p:nvPr>
            <p:ph type="body" idx="4"/>
          </p:nvPr>
        </p:nvSpPr>
        <p:spPr>
          <a:xfrm>
            <a:off x="4366857" y="2904066"/>
            <a:ext cx="3456431" cy="3314618"/>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body" idx="5"/>
          </p:nvPr>
        </p:nvSpPr>
        <p:spPr>
          <a:xfrm>
            <a:off x="8051800" y="2192866"/>
            <a:ext cx="3456431" cy="626533"/>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txBox="1">
            <a:spLocks noGrp="1"/>
          </p:cNvSpPr>
          <p:nvPr>
            <p:ph type="body" idx="6"/>
          </p:nvPr>
        </p:nvSpPr>
        <p:spPr>
          <a:xfrm>
            <a:off x="8051800" y="2904565"/>
            <a:ext cx="3456431" cy="3314132"/>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9" name="Shape 13"/>
          <p:cNvSpPr txBox="1">
            <a:spLocks noGrp="1"/>
          </p:cNvSpPr>
          <p:nvPr>
            <p:ph type="dt" idx="11"/>
          </p:nvPr>
        </p:nvSpPr>
        <p:spPr>
          <a:ln/>
        </p:spPr>
        <p:txBody>
          <a:bodyPr/>
          <a:lstStyle>
            <a:lvl1pPr>
              <a:defRPr/>
            </a:lvl1pPr>
          </a:lstStyle>
          <a:p>
            <a:pPr>
              <a:defRPr/>
            </a:pPr>
            <a:endParaRPr/>
          </a:p>
        </p:txBody>
      </p:sp>
      <p:sp>
        <p:nvSpPr>
          <p:cNvPr id="10" name="Shape 14"/>
          <p:cNvSpPr txBox="1">
            <a:spLocks noGrp="1"/>
          </p:cNvSpPr>
          <p:nvPr>
            <p:ph type="ftr" idx="12"/>
          </p:nvPr>
        </p:nvSpPr>
        <p:spPr>
          <a:ln/>
        </p:spPr>
        <p:txBody>
          <a:bodyPr/>
          <a:lstStyle>
            <a:lvl1pPr>
              <a:defRPr/>
            </a:lvl1pPr>
          </a:lstStyle>
          <a:p>
            <a:pPr>
              <a:defRPr/>
            </a:pPr>
            <a:endParaRPr/>
          </a:p>
        </p:txBody>
      </p:sp>
      <p:sp>
        <p:nvSpPr>
          <p:cNvPr id="11" name="Shape 15"/>
          <p:cNvSpPr txBox="1">
            <a:spLocks noGrp="1"/>
          </p:cNvSpPr>
          <p:nvPr>
            <p:ph type="sldNum" idx="13"/>
          </p:nvPr>
        </p:nvSpPr>
        <p:spPr>
          <a:ln/>
        </p:spPr>
        <p:txBody>
          <a:bodyPr/>
          <a:lstStyle>
            <a:lvl1pPr>
              <a:defRPr/>
            </a:lvl1pPr>
          </a:lstStyle>
          <a:p>
            <a:pPr>
              <a:defRPr/>
            </a:pPr>
            <a:fld id="{6C046AB5-A8BF-49FA-81C0-F305DBA199A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2895600" y="762000"/>
            <a:ext cx="8610599" cy="1295400"/>
          </a:xfrm>
          <a:prstGeom prst="rect">
            <a:avLst/>
          </a:prstGeom>
          <a:noFill/>
          <a:ln>
            <a:noFill/>
          </a:ln>
        </p:spPr>
        <p:txBody>
          <a:bodyPr/>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a:off x="688618" y="4191000"/>
            <a:ext cx="3451582" cy="682765"/>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a:spLocks noGrp="1"/>
          </p:cNvSpPr>
          <p:nvPr>
            <p:ph type="pic" idx="2"/>
          </p:nvPr>
        </p:nvSpPr>
        <p:spPr>
          <a:xfrm>
            <a:off x="688618" y="2362200"/>
            <a:ext cx="3451582" cy="1524000"/>
          </a:xfrm>
          <a:prstGeom prst="roundRect">
            <a:avLst>
              <a:gd name="adj" fmla="val 0"/>
            </a:avLst>
          </a:prstGeom>
          <a:noFill/>
          <a:ln>
            <a:noFill/>
          </a:ln>
          <a:effectLst>
            <a:outerShdw blurRad="50799" dist="50800" dir="5400000" algn="tl" rotWithShape="0">
              <a:srgbClr val="000000">
                <a:alpha val="42745"/>
              </a:srgbClr>
            </a:outerShdw>
          </a:effectLst>
        </p:spPr>
        <p:txBody>
          <a:bodyPr/>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pPr lvl="0"/>
            <a:endParaRPr noProof="0">
              <a:sym typeface="Century Gothic"/>
            </a:endParaRPr>
          </a:p>
        </p:txBody>
      </p:sp>
      <p:sp>
        <p:nvSpPr>
          <p:cNvPr id="121" name="Shape 121"/>
          <p:cNvSpPr txBox="1">
            <a:spLocks noGrp="1"/>
          </p:cNvSpPr>
          <p:nvPr>
            <p:ph type="body" idx="3"/>
          </p:nvPr>
        </p:nvSpPr>
        <p:spPr>
          <a:xfrm>
            <a:off x="688618" y="4873764"/>
            <a:ext cx="3451582" cy="1344921"/>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4"/>
          </p:nvPr>
        </p:nvSpPr>
        <p:spPr>
          <a:xfrm>
            <a:off x="4374262" y="4191000"/>
            <a:ext cx="3448934" cy="682765"/>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3" name="Shape 123"/>
          <p:cNvSpPr>
            <a:spLocks noGrp="1"/>
          </p:cNvSpPr>
          <p:nvPr>
            <p:ph type="pic" idx="5"/>
          </p:nvPr>
        </p:nvSpPr>
        <p:spPr>
          <a:xfrm>
            <a:off x="4374262" y="2362200"/>
            <a:ext cx="3448935" cy="1524000"/>
          </a:xfrm>
          <a:prstGeom prst="roundRect">
            <a:avLst>
              <a:gd name="adj" fmla="val 0"/>
            </a:avLst>
          </a:prstGeom>
          <a:noFill/>
          <a:ln>
            <a:noFill/>
          </a:ln>
          <a:effectLst>
            <a:outerShdw blurRad="50799" dist="50800" dir="5400000" algn="tl" rotWithShape="0">
              <a:srgbClr val="000000">
                <a:alpha val="42745"/>
              </a:srgbClr>
            </a:outerShdw>
          </a:effectLst>
        </p:spPr>
        <p:txBody>
          <a:bodyPr/>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pPr lvl="0"/>
            <a:endParaRPr noProof="0">
              <a:sym typeface="Century Gothic"/>
            </a:endParaRPr>
          </a:p>
        </p:txBody>
      </p:sp>
      <p:sp>
        <p:nvSpPr>
          <p:cNvPr id="124" name="Shape 124"/>
          <p:cNvSpPr txBox="1">
            <a:spLocks noGrp="1"/>
          </p:cNvSpPr>
          <p:nvPr>
            <p:ph type="body" idx="6"/>
          </p:nvPr>
        </p:nvSpPr>
        <p:spPr>
          <a:xfrm>
            <a:off x="4374264" y="4873762"/>
            <a:ext cx="3448934" cy="1344921"/>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7"/>
          </p:nvPr>
        </p:nvSpPr>
        <p:spPr>
          <a:xfrm>
            <a:off x="8049731" y="4191000"/>
            <a:ext cx="3456469" cy="682765"/>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126" name="Shape 126"/>
          <p:cNvSpPr>
            <a:spLocks noGrp="1"/>
          </p:cNvSpPr>
          <p:nvPr>
            <p:ph type="pic" idx="8"/>
          </p:nvPr>
        </p:nvSpPr>
        <p:spPr>
          <a:xfrm>
            <a:off x="8049854" y="2362200"/>
            <a:ext cx="3447878" cy="1524000"/>
          </a:xfrm>
          <a:prstGeom prst="roundRect">
            <a:avLst>
              <a:gd name="adj" fmla="val 0"/>
            </a:avLst>
          </a:prstGeom>
          <a:noFill/>
          <a:ln>
            <a:noFill/>
          </a:ln>
          <a:effectLst>
            <a:outerShdw blurRad="50799" dist="50800" dir="5400000" algn="tl" rotWithShape="0">
              <a:srgbClr val="000000">
                <a:alpha val="42745"/>
              </a:srgbClr>
            </a:outerShdw>
          </a:effectLst>
        </p:spPr>
        <p:txBody>
          <a:bodyPr/>
          <a:lstStyle>
            <a:lvl1pPr marL="0" marR="0" lvl="0" indent="0" algn="ctr"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pPr lvl="0"/>
            <a:endParaRPr noProof="0">
              <a:sym typeface="Century Gothic"/>
            </a:endParaRPr>
          </a:p>
        </p:txBody>
      </p:sp>
      <p:sp>
        <p:nvSpPr>
          <p:cNvPr id="127" name="Shape 127"/>
          <p:cNvSpPr txBox="1">
            <a:spLocks noGrp="1"/>
          </p:cNvSpPr>
          <p:nvPr>
            <p:ph type="body" idx="9"/>
          </p:nvPr>
        </p:nvSpPr>
        <p:spPr>
          <a:xfrm>
            <a:off x="8049731" y="4873760"/>
            <a:ext cx="3452445" cy="1344921"/>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12" name="Shape 13"/>
          <p:cNvSpPr txBox="1">
            <a:spLocks noGrp="1"/>
          </p:cNvSpPr>
          <p:nvPr>
            <p:ph type="dt" idx="11"/>
          </p:nvPr>
        </p:nvSpPr>
        <p:spPr>
          <a:ln/>
        </p:spPr>
        <p:txBody>
          <a:bodyPr/>
          <a:lstStyle>
            <a:lvl1pPr>
              <a:defRPr/>
            </a:lvl1pPr>
          </a:lstStyle>
          <a:p>
            <a:pPr>
              <a:defRPr/>
            </a:pPr>
            <a:endParaRPr/>
          </a:p>
        </p:txBody>
      </p:sp>
      <p:sp>
        <p:nvSpPr>
          <p:cNvPr id="13" name="Shape 14"/>
          <p:cNvSpPr txBox="1">
            <a:spLocks noGrp="1"/>
          </p:cNvSpPr>
          <p:nvPr>
            <p:ph type="ftr" idx="12"/>
          </p:nvPr>
        </p:nvSpPr>
        <p:spPr>
          <a:ln/>
        </p:spPr>
        <p:txBody>
          <a:bodyPr/>
          <a:lstStyle>
            <a:lvl1pPr>
              <a:defRPr/>
            </a:lvl1pPr>
          </a:lstStyle>
          <a:p>
            <a:pPr>
              <a:defRPr/>
            </a:pPr>
            <a:endParaRPr/>
          </a:p>
        </p:txBody>
      </p:sp>
      <p:sp>
        <p:nvSpPr>
          <p:cNvPr id="14" name="Shape 15"/>
          <p:cNvSpPr txBox="1">
            <a:spLocks noGrp="1"/>
          </p:cNvSpPr>
          <p:nvPr>
            <p:ph type="sldNum" idx="13"/>
          </p:nvPr>
        </p:nvSpPr>
        <p:spPr>
          <a:ln/>
        </p:spPr>
        <p:txBody>
          <a:bodyPr/>
          <a:lstStyle>
            <a:lvl1pPr>
              <a:defRPr/>
            </a:lvl1pPr>
          </a:lstStyle>
          <a:p>
            <a:pPr>
              <a:defRPr/>
            </a:pPr>
            <a:fld id="{0319EE33-6BDD-477B-B90F-C7A26795691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2895600" y="764372"/>
            <a:ext cx="8610599" cy="1293027"/>
          </a:xfrm>
          <a:prstGeom prst="rect">
            <a:avLst/>
          </a:prstGeom>
          <a:noFill/>
          <a:ln>
            <a:noFill/>
          </a:ln>
        </p:spPr>
        <p:txBody>
          <a:bodyPr/>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rot="5400000">
            <a:off x="4083937" y="-1203578"/>
            <a:ext cx="4024124" cy="10820400"/>
          </a:xfrm>
          <a:prstGeom prst="rect">
            <a:avLst/>
          </a:prstGeom>
          <a:noFill/>
          <a:ln>
            <a:noFill/>
          </a:ln>
        </p:spPr>
        <p:txBody>
          <a:bodyP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 name="Shape 13"/>
          <p:cNvSpPr txBox="1">
            <a:spLocks noGrp="1"/>
          </p:cNvSpPr>
          <p:nvPr>
            <p:ph type="dt" idx="11"/>
          </p:nvPr>
        </p:nvSpPr>
        <p:spPr>
          <a:ln/>
        </p:spPr>
        <p:txBody>
          <a:bodyPr/>
          <a:lstStyle>
            <a:lvl1pPr>
              <a:defRPr/>
            </a:lvl1pPr>
          </a:lstStyle>
          <a:p>
            <a:pPr>
              <a:defRPr/>
            </a:pPr>
            <a:endParaRPr/>
          </a:p>
        </p:txBody>
      </p:sp>
      <p:sp>
        <p:nvSpPr>
          <p:cNvPr id="5" name="Shape 14"/>
          <p:cNvSpPr txBox="1">
            <a:spLocks noGrp="1"/>
          </p:cNvSpPr>
          <p:nvPr>
            <p:ph type="ftr" idx="12"/>
          </p:nvPr>
        </p:nvSpPr>
        <p:spPr>
          <a:ln/>
        </p:spPr>
        <p:txBody>
          <a:bodyPr/>
          <a:lstStyle>
            <a:lvl1pPr>
              <a:defRPr/>
            </a:lvl1pPr>
          </a:lstStyle>
          <a:p>
            <a:pPr>
              <a:defRPr/>
            </a:pPr>
            <a:endParaRPr/>
          </a:p>
        </p:txBody>
      </p:sp>
      <p:sp>
        <p:nvSpPr>
          <p:cNvPr id="6" name="Shape 15"/>
          <p:cNvSpPr txBox="1">
            <a:spLocks noGrp="1"/>
          </p:cNvSpPr>
          <p:nvPr>
            <p:ph type="sldNum" idx="13"/>
          </p:nvPr>
        </p:nvSpPr>
        <p:spPr>
          <a:ln/>
        </p:spPr>
        <p:txBody>
          <a:bodyPr/>
          <a:lstStyle>
            <a:lvl1pPr>
              <a:defRPr/>
            </a:lvl1pPr>
          </a:lstStyle>
          <a:p>
            <a:pPr>
              <a:defRPr/>
            </a:pPr>
            <a:fld id="{CFDB937A-9023-4556-B300-95F5032F7EA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pic>
        <p:nvPicPr>
          <p:cNvPr id="4" name="Shape 138" descr="C0-HD-BTM.png"/>
          <p:cNvPicPr preferRelativeResize="0">
            <a:picLocks noChangeAspect="1" noChangeArrowheads="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139" name="Shape 139"/>
          <p:cNvSpPr txBox="1">
            <a:spLocks noGrp="1"/>
          </p:cNvSpPr>
          <p:nvPr>
            <p:ph type="title"/>
          </p:nvPr>
        </p:nvSpPr>
        <p:spPr>
          <a:xfrm rot="5400000">
            <a:off x="8525933" y="1667932"/>
            <a:ext cx="3903133" cy="2057400"/>
          </a:xfrm>
          <a:prstGeom prst="rect">
            <a:avLst/>
          </a:prstGeom>
          <a:noFill/>
          <a:ln>
            <a:noFill/>
          </a:ln>
        </p:spPr>
        <p:txBody>
          <a:bodyPr/>
          <a:lstStyle>
            <a:lvl1pPr marL="0" marR="0" lvl="0" indent="0" algn="l"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rot="5400000">
            <a:off x="3175000" y="-1405466"/>
            <a:ext cx="3903133" cy="8204200"/>
          </a:xfrm>
          <a:prstGeom prst="rect">
            <a:avLst/>
          </a:prstGeom>
          <a:noFill/>
          <a:ln>
            <a:noFill/>
          </a:ln>
        </p:spPr>
        <p:txBody>
          <a:bodyP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141"/>
          <p:cNvSpPr txBox="1">
            <a:spLocks noGrp="1"/>
          </p:cNvSpPr>
          <p:nvPr>
            <p:ph type="dt" idx="10"/>
          </p:nvPr>
        </p:nvSpPr>
        <p:spPr>
          <a:xfrm>
            <a:off x="7813675" y="379413"/>
            <a:ext cx="2911475" cy="365125"/>
          </a:xfrm>
        </p:spPr>
        <p:txBody>
          <a:bodyPr/>
          <a:lstStyle>
            <a:lvl1pPr marL="0" marR="0" lvl="0" indent="0" algn="r"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6" name="Shape 142"/>
          <p:cNvSpPr txBox="1">
            <a:spLocks noGrp="1"/>
          </p:cNvSpPr>
          <p:nvPr>
            <p:ph type="ftr" idx="11"/>
          </p:nvPr>
        </p:nvSpPr>
        <p:spPr>
          <a:xfrm>
            <a:off x="685800" y="381000"/>
            <a:ext cx="6991350" cy="365125"/>
          </a:xfrm>
        </p:spPr>
        <p:txBody>
          <a:bodyPr/>
          <a:lstStyle>
            <a:lvl1pPr marL="0" marR="0" lvl="0" indent="0" algn="l"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7" name="Shape 143"/>
          <p:cNvSpPr txBox="1">
            <a:spLocks noGrp="1"/>
          </p:cNvSpPr>
          <p:nvPr>
            <p:ph type="sldNum" idx="12"/>
          </p:nvPr>
        </p:nvSpPr>
        <p:spPr>
          <a:xfrm>
            <a:off x="10861675" y="381000"/>
            <a:ext cx="644525" cy="365125"/>
          </a:xfrm>
        </p:spPr>
        <p:txBody>
          <a:bodyPr/>
          <a:lstStyle>
            <a:lvl1pPr>
              <a:defRPr/>
            </a:lvl1pPr>
          </a:lstStyle>
          <a:p>
            <a:pPr>
              <a:defRPr/>
            </a:pPr>
            <a:fld id="{BDAF4C3B-C690-462F-8E17-40806B5283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895600" y="764372"/>
            <a:ext cx="8610599" cy="1293027"/>
          </a:xfrm>
          <a:prstGeom prst="rect">
            <a:avLst/>
          </a:prstGeom>
          <a:noFill/>
          <a:ln>
            <a:noFill/>
          </a:ln>
        </p:spPr>
        <p:txBody>
          <a:bodyPr/>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685800" y="2194559"/>
            <a:ext cx="10820400" cy="4024124"/>
          </a:xfrm>
          <a:prstGeom prst="rect">
            <a:avLst/>
          </a:prstGeom>
          <a:noFill/>
          <a:ln>
            <a:noFill/>
          </a:ln>
        </p:spPr>
        <p:txBody>
          <a:bodyP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 name="Shape 13"/>
          <p:cNvSpPr txBox="1">
            <a:spLocks noGrp="1"/>
          </p:cNvSpPr>
          <p:nvPr>
            <p:ph type="dt" idx="11"/>
          </p:nvPr>
        </p:nvSpPr>
        <p:spPr>
          <a:ln/>
        </p:spPr>
        <p:txBody>
          <a:bodyPr/>
          <a:lstStyle>
            <a:lvl1pPr>
              <a:defRPr/>
            </a:lvl1pPr>
          </a:lstStyle>
          <a:p>
            <a:pPr>
              <a:defRPr/>
            </a:pPr>
            <a:endParaRPr/>
          </a:p>
        </p:txBody>
      </p:sp>
      <p:sp>
        <p:nvSpPr>
          <p:cNvPr id="5" name="Shape 14"/>
          <p:cNvSpPr txBox="1">
            <a:spLocks noGrp="1"/>
          </p:cNvSpPr>
          <p:nvPr>
            <p:ph type="ftr" idx="12"/>
          </p:nvPr>
        </p:nvSpPr>
        <p:spPr>
          <a:ln/>
        </p:spPr>
        <p:txBody>
          <a:bodyPr/>
          <a:lstStyle>
            <a:lvl1pPr>
              <a:defRPr/>
            </a:lvl1pPr>
          </a:lstStyle>
          <a:p>
            <a:pPr>
              <a:defRPr/>
            </a:pPr>
            <a:endParaRPr/>
          </a:p>
        </p:txBody>
      </p:sp>
      <p:sp>
        <p:nvSpPr>
          <p:cNvPr id="6" name="Shape 15"/>
          <p:cNvSpPr txBox="1">
            <a:spLocks noGrp="1"/>
          </p:cNvSpPr>
          <p:nvPr>
            <p:ph type="sldNum" idx="13"/>
          </p:nvPr>
        </p:nvSpPr>
        <p:spPr>
          <a:ln/>
        </p:spPr>
        <p:txBody>
          <a:bodyPr/>
          <a:lstStyle>
            <a:lvl1pPr>
              <a:defRPr/>
            </a:lvl1pPr>
          </a:lstStyle>
          <a:p>
            <a:pPr>
              <a:defRPr/>
            </a:pPr>
            <a:fld id="{E918FCAB-F3AA-41E2-93C6-5364C96210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pic>
        <p:nvPicPr>
          <p:cNvPr id="4" name="Shape 30" descr="C0-HD-BTM.png"/>
          <p:cNvPicPr preferRelativeResize="0">
            <a:picLocks noChangeAspect="1" noChangeArrowheads="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31" name="Shape 31"/>
          <p:cNvSpPr txBox="1">
            <a:spLocks noGrp="1"/>
          </p:cNvSpPr>
          <p:nvPr>
            <p:ph type="title"/>
          </p:nvPr>
        </p:nvSpPr>
        <p:spPr>
          <a:xfrm>
            <a:off x="685800" y="753533"/>
            <a:ext cx="10820398" cy="2801934"/>
          </a:xfrm>
          <a:prstGeom prst="rect">
            <a:avLst/>
          </a:prstGeom>
          <a:noFill/>
          <a:ln>
            <a:noFill/>
          </a:ln>
        </p:spPr>
        <p:txBody>
          <a:bodyPr anchor="b"/>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1024466" y="3641725"/>
            <a:ext cx="10490200" cy="955675"/>
          </a:xfrm>
          <a:prstGeom prst="rect">
            <a:avLst/>
          </a:prstGeom>
          <a:noFill/>
          <a:ln>
            <a:noFill/>
          </a:ln>
        </p:spPr>
        <p:txBody>
          <a:bodyPr/>
          <a:lstStyle>
            <a:lvl1pPr marL="0" marR="0" lvl="0" indent="0" algn="r" rtl="0">
              <a:lnSpc>
                <a:spcPct val="90000"/>
              </a:lnSpc>
              <a:spcBef>
                <a:spcPts val="1000"/>
              </a:spcBef>
              <a:buClr>
                <a:srgbClr val="8995A8"/>
              </a:buClr>
              <a:buFont typeface="Arial"/>
              <a:buNone/>
              <a:defRPr sz="2200" b="0" i="0" u="none" strike="noStrike" cap="none">
                <a:solidFill>
                  <a:srgbClr val="8995A8"/>
                </a:solidFill>
                <a:latin typeface="Century Gothic"/>
                <a:ea typeface="Century Gothic"/>
                <a:cs typeface="Century Gothic"/>
                <a:sym typeface="Century Gothic"/>
              </a:defRPr>
            </a:lvl1pPr>
            <a:lvl2pPr marL="457200" marR="0" lvl="1" indent="0" algn="l" rtl="0">
              <a:lnSpc>
                <a:spcPct val="90000"/>
              </a:lnSpc>
              <a:spcBef>
                <a:spcPts val="500"/>
              </a:spcBef>
              <a:buClr>
                <a:srgbClr val="8995A8"/>
              </a:buClr>
              <a:buFont typeface="Arial"/>
              <a:buNone/>
              <a:defRPr sz="2000" b="0" i="0" u="none" strike="noStrike" cap="none">
                <a:solidFill>
                  <a:srgbClr val="8995A8"/>
                </a:solidFill>
                <a:latin typeface="Century Gothic"/>
                <a:ea typeface="Century Gothic"/>
                <a:cs typeface="Century Gothic"/>
                <a:sym typeface="Century Gothic"/>
              </a:defRPr>
            </a:lvl2pPr>
            <a:lvl3pPr marL="914400" marR="0" lvl="2" indent="0" algn="l" rtl="0">
              <a:lnSpc>
                <a:spcPct val="90000"/>
              </a:lnSpc>
              <a:spcBef>
                <a:spcPts val="500"/>
              </a:spcBef>
              <a:buClr>
                <a:srgbClr val="8995A8"/>
              </a:buClr>
              <a:buFont typeface="Arial"/>
              <a:buNone/>
              <a:defRPr sz="1800" b="0" i="0" u="none" strike="noStrike" cap="none">
                <a:solidFill>
                  <a:srgbClr val="8995A8"/>
                </a:solidFill>
                <a:latin typeface="Century Gothic"/>
                <a:ea typeface="Century Gothic"/>
                <a:cs typeface="Century Gothic"/>
                <a:sym typeface="Century Gothic"/>
              </a:defRPr>
            </a:lvl3pPr>
            <a:lvl4pPr marL="1371600" marR="0" lvl="3" indent="0" algn="l" rtl="0">
              <a:lnSpc>
                <a:spcPct val="90000"/>
              </a:lnSpc>
              <a:spcBef>
                <a:spcPts val="500"/>
              </a:spcBef>
              <a:buClr>
                <a:srgbClr val="8995A8"/>
              </a:buClr>
              <a:buFont typeface="Arial"/>
              <a:buNone/>
              <a:defRPr sz="1600" b="0" i="0" u="none" strike="noStrike" cap="none">
                <a:solidFill>
                  <a:srgbClr val="8995A8"/>
                </a:solidFill>
                <a:latin typeface="Century Gothic"/>
                <a:ea typeface="Century Gothic"/>
                <a:cs typeface="Century Gothic"/>
                <a:sym typeface="Century Gothic"/>
              </a:defRPr>
            </a:lvl4pPr>
            <a:lvl5pPr marL="1828800" marR="0" lvl="4" indent="0" algn="l" rtl="0">
              <a:lnSpc>
                <a:spcPct val="90000"/>
              </a:lnSpc>
              <a:spcBef>
                <a:spcPts val="500"/>
              </a:spcBef>
              <a:buClr>
                <a:srgbClr val="8995A8"/>
              </a:buClr>
              <a:buFont typeface="Arial"/>
              <a:buNone/>
              <a:defRPr sz="1600" b="0" i="0" u="none" strike="noStrike" cap="none">
                <a:solidFill>
                  <a:srgbClr val="8995A8"/>
                </a:solidFill>
                <a:latin typeface="Century Gothic"/>
                <a:ea typeface="Century Gothic"/>
                <a:cs typeface="Century Gothic"/>
                <a:sym typeface="Century Gothic"/>
              </a:defRPr>
            </a:lvl5pPr>
            <a:lvl6pPr marL="2286000" marR="0" lvl="5" indent="0" algn="l" rtl="0">
              <a:lnSpc>
                <a:spcPct val="90000"/>
              </a:lnSpc>
              <a:spcBef>
                <a:spcPts val="500"/>
              </a:spcBef>
              <a:buClr>
                <a:srgbClr val="8995A8"/>
              </a:buClr>
              <a:buFont typeface="Arial"/>
              <a:buNone/>
              <a:defRPr sz="1600" b="0" i="0" u="none" strike="noStrike" cap="none">
                <a:solidFill>
                  <a:srgbClr val="8995A8"/>
                </a:solidFill>
                <a:latin typeface="Century Gothic"/>
                <a:ea typeface="Century Gothic"/>
                <a:cs typeface="Century Gothic"/>
                <a:sym typeface="Century Gothic"/>
              </a:defRPr>
            </a:lvl6pPr>
            <a:lvl7pPr marL="2743200" marR="0" lvl="6" indent="0" algn="l" rtl="0">
              <a:lnSpc>
                <a:spcPct val="90000"/>
              </a:lnSpc>
              <a:spcBef>
                <a:spcPts val="500"/>
              </a:spcBef>
              <a:buClr>
                <a:srgbClr val="8995A8"/>
              </a:buClr>
              <a:buFont typeface="Arial"/>
              <a:buNone/>
              <a:defRPr sz="1600" b="0" i="0" u="none" strike="noStrike" cap="none">
                <a:solidFill>
                  <a:srgbClr val="8995A8"/>
                </a:solidFill>
                <a:latin typeface="Century Gothic"/>
                <a:ea typeface="Century Gothic"/>
                <a:cs typeface="Century Gothic"/>
                <a:sym typeface="Century Gothic"/>
              </a:defRPr>
            </a:lvl7pPr>
            <a:lvl8pPr marL="3200400" marR="0" lvl="7" indent="0" algn="l" rtl="0">
              <a:lnSpc>
                <a:spcPct val="90000"/>
              </a:lnSpc>
              <a:spcBef>
                <a:spcPts val="500"/>
              </a:spcBef>
              <a:buClr>
                <a:srgbClr val="8995A8"/>
              </a:buClr>
              <a:buFont typeface="Arial"/>
              <a:buNone/>
              <a:defRPr sz="1600" b="0" i="0" u="none" strike="noStrike" cap="none">
                <a:solidFill>
                  <a:srgbClr val="8995A8"/>
                </a:solidFill>
                <a:latin typeface="Century Gothic"/>
                <a:ea typeface="Century Gothic"/>
                <a:cs typeface="Century Gothic"/>
                <a:sym typeface="Century Gothic"/>
              </a:defRPr>
            </a:lvl8pPr>
            <a:lvl9pPr marL="3657600" marR="0" lvl="8" indent="0" algn="l" rtl="0">
              <a:lnSpc>
                <a:spcPct val="90000"/>
              </a:lnSpc>
              <a:spcBef>
                <a:spcPts val="500"/>
              </a:spcBef>
              <a:buClr>
                <a:srgbClr val="8995A8"/>
              </a:buClr>
              <a:buFont typeface="Arial"/>
              <a:buNone/>
              <a:defRPr sz="1600" b="0" i="0" u="none" strike="noStrike" cap="none">
                <a:solidFill>
                  <a:srgbClr val="8995A8"/>
                </a:solidFill>
                <a:latin typeface="Century Gothic"/>
                <a:ea typeface="Century Gothic"/>
                <a:cs typeface="Century Gothic"/>
                <a:sym typeface="Century Gothic"/>
              </a:defRPr>
            </a:lvl9pPr>
          </a:lstStyle>
          <a:p>
            <a:endParaRPr/>
          </a:p>
        </p:txBody>
      </p:sp>
      <p:sp>
        <p:nvSpPr>
          <p:cNvPr id="5" name="Shape 33"/>
          <p:cNvSpPr txBox="1">
            <a:spLocks noGrp="1"/>
          </p:cNvSpPr>
          <p:nvPr>
            <p:ph type="dt" idx="10"/>
          </p:nvPr>
        </p:nvSpPr>
        <p:spPr>
          <a:xfrm>
            <a:off x="7813675" y="381000"/>
            <a:ext cx="2911475" cy="365125"/>
          </a:xfrm>
        </p:spPr>
        <p:txBody>
          <a:bodyPr/>
          <a:lstStyle>
            <a:lvl1pPr marL="0" marR="0" lvl="0" indent="0" algn="r"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6" name="Shape 34"/>
          <p:cNvSpPr txBox="1">
            <a:spLocks noGrp="1"/>
          </p:cNvSpPr>
          <p:nvPr>
            <p:ph type="ftr" idx="11"/>
          </p:nvPr>
        </p:nvSpPr>
        <p:spPr>
          <a:xfrm>
            <a:off x="685800" y="381000"/>
            <a:ext cx="6991350" cy="363538"/>
          </a:xfrm>
        </p:spPr>
        <p:txBody>
          <a:bodyPr/>
          <a:lstStyle>
            <a:lvl1pPr marL="0" marR="0" lvl="0" indent="0" algn="l" rtl="0">
              <a:spcBef>
                <a:spcPts val="0"/>
              </a:spcBef>
              <a:buNone/>
              <a:defRPr sz="1050" b="0" i="0" u="none" strike="noStrike"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7" name="Shape 35"/>
          <p:cNvSpPr txBox="1">
            <a:spLocks noGrp="1"/>
          </p:cNvSpPr>
          <p:nvPr>
            <p:ph type="sldNum" idx="12"/>
          </p:nvPr>
        </p:nvSpPr>
        <p:spPr>
          <a:xfrm>
            <a:off x="10861675" y="381000"/>
            <a:ext cx="644525" cy="365125"/>
          </a:xfrm>
        </p:spPr>
        <p:txBody>
          <a:bodyPr/>
          <a:lstStyle>
            <a:lvl1pPr>
              <a:defRPr/>
            </a:lvl1pPr>
          </a:lstStyle>
          <a:p>
            <a:pPr>
              <a:defRPr/>
            </a:pPr>
            <a:fld id="{A6948C72-314E-44E2-8EB0-5515D31793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895600" y="764372"/>
            <a:ext cx="8610599" cy="1293027"/>
          </a:xfrm>
          <a:prstGeom prst="rect">
            <a:avLst/>
          </a:prstGeom>
          <a:noFill/>
          <a:ln>
            <a:noFill/>
          </a:ln>
        </p:spPr>
        <p:txBody>
          <a:bodyPr/>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85800" y="2194558"/>
            <a:ext cx="5333999" cy="4024124"/>
          </a:xfrm>
          <a:prstGeom prst="rect">
            <a:avLst/>
          </a:prstGeom>
          <a:noFill/>
          <a:ln>
            <a:noFill/>
          </a:ln>
        </p:spPr>
        <p:txBody>
          <a:bodyP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39" name="Shape 39"/>
          <p:cNvSpPr txBox="1">
            <a:spLocks noGrp="1"/>
          </p:cNvSpPr>
          <p:nvPr>
            <p:ph type="body" idx="2"/>
          </p:nvPr>
        </p:nvSpPr>
        <p:spPr>
          <a:xfrm>
            <a:off x="6172200" y="2194558"/>
            <a:ext cx="5333999" cy="4024124"/>
          </a:xfrm>
          <a:prstGeom prst="rect">
            <a:avLst/>
          </a:prstGeom>
          <a:noFill/>
          <a:ln>
            <a:noFill/>
          </a:ln>
        </p:spPr>
        <p:txBody>
          <a:bodyP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13"/>
          <p:cNvSpPr txBox="1">
            <a:spLocks noGrp="1"/>
          </p:cNvSpPr>
          <p:nvPr>
            <p:ph type="dt" idx="11"/>
          </p:nvPr>
        </p:nvSpPr>
        <p:spPr>
          <a:ln/>
        </p:spPr>
        <p:txBody>
          <a:bodyPr/>
          <a:lstStyle>
            <a:lvl1pPr>
              <a:defRPr/>
            </a:lvl1pPr>
          </a:lstStyle>
          <a:p>
            <a:pPr>
              <a:defRPr/>
            </a:pPr>
            <a:endParaRPr/>
          </a:p>
        </p:txBody>
      </p:sp>
      <p:sp>
        <p:nvSpPr>
          <p:cNvPr id="6" name="Shape 14"/>
          <p:cNvSpPr txBox="1">
            <a:spLocks noGrp="1"/>
          </p:cNvSpPr>
          <p:nvPr>
            <p:ph type="ftr" idx="12"/>
          </p:nvPr>
        </p:nvSpPr>
        <p:spPr>
          <a:ln/>
        </p:spPr>
        <p:txBody>
          <a:bodyPr/>
          <a:lstStyle>
            <a:lvl1pPr>
              <a:defRPr/>
            </a:lvl1pPr>
          </a:lstStyle>
          <a:p>
            <a:pPr>
              <a:defRPr/>
            </a:pPr>
            <a:endParaRPr/>
          </a:p>
        </p:txBody>
      </p:sp>
      <p:sp>
        <p:nvSpPr>
          <p:cNvPr id="7" name="Shape 15"/>
          <p:cNvSpPr txBox="1">
            <a:spLocks noGrp="1"/>
          </p:cNvSpPr>
          <p:nvPr>
            <p:ph type="sldNum" idx="13"/>
          </p:nvPr>
        </p:nvSpPr>
        <p:spPr>
          <a:ln/>
        </p:spPr>
        <p:txBody>
          <a:bodyPr/>
          <a:lstStyle>
            <a:lvl1pPr>
              <a:defRPr/>
            </a:lvl1pPr>
          </a:lstStyle>
          <a:p>
            <a:pPr>
              <a:defRPr/>
            </a:pPr>
            <a:fld id="{BF2DAEE7-CBA7-4729-ADE8-F1C236BA16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895600" y="762000"/>
            <a:ext cx="8610599" cy="1295400"/>
          </a:xfrm>
          <a:prstGeom prst="rect">
            <a:avLst/>
          </a:prstGeom>
          <a:noFill/>
          <a:ln>
            <a:noFill/>
          </a:ln>
        </p:spPr>
        <p:txBody>
          <a:bodyPr/>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914408" y="2183801"/>
            <a:ext cx="5079990" cy="823912"/>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2"/>
          </p:nvPr>
        </p:nvSpPr>
        <p:spPr>
          <a:xfrm>
            <a:off x="685800" y="3132666"/>
            <a:ext cx="5311774" cy="3086019"/>
          </a:xfrm>
          <a:prstGeom prst="rect">
            <a:avLst/>
          </a:prstGeom>
          <a:noFill/>
          <a:ln>
            <a:noFill/>
          </a:ln>
        </p:spPr>
        <p:txBody>
          <a:bodyP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3"/>
          </p:nvPr>
        </p:nvSpPr>
        <p:spPr>
          <a:xfrm>
            <a:off x="6400800" y="2183801"/>
            <a:ext cx="5105399" cy="823912"/>
          </a:xfrm>
          <a:prstGeom prst="rect">
            <a:avLst/>
          </a:prstGeom>
          <a:noFill/>
          <a:ln>
            <a:noFill/>
          </a:ln>
        </p:spPr>
        <p:txBody>
          <a:bodyPr anchor="b"/>
          <a:lstStyle>
            <a:lvl1pPr marL="0" marR="0" lvl="0" indent="0" algn="l" rtl="0">
              <a:lnSpc>
                <a:spcPct val="90000"/>
              </a:lnSpc>
              <a:spcBef>
                <a:spcPts val="10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8" name="Shape 48"/>
          <p:cNvSpPr txBox="1">
            <a:spLocks noGrp="1"/>
          </p:cNvSpPr>
          <p:nvPr>
            <p:ph type="body" idx="4"/>
          </p:nvPr>
        </p:nvSpPr>
        <p:spPr>
          <a:xfrm>
            <a:off x="6172200" y="3132666"/>
            <a:ext cx="5333999" cy="3086019"/>
          </a:xfrm>
          <a:prstGeom prst="rect">
            <a:avLst/>
          </a:prstGeom>
          <a:noFill/>
          <a:ln>
            <a:noFill/>
          </a:ln>
        </p:spPr>
        <p:txBody>
          <a:bodyP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Shape 13"/>
          <p:cNvSpPr txBox="1">
            <a:spLocks noGrp="1"/>
          </p:cNvSpPr>
          <p:nvPr>
            <p:ph type="dt" idx="11"/>
          </p:nvPr>
        </p:nvSpPr>
        <p:spPr>
          <a:ln/>
        </p:spPr>
        <p:txBody>
          <a:bodyPr/>
          <a:lstStyle>
            <a:lvl1pPr>
              <a:defRPr/>
            </a:lvl1pPr>
          </a:lstStyle>
          <a:p>
            <a:pPr>
              <a:defRPr/>
            </a:pPr>
            <a:endParaRPr/>
          </a:p>
        </p:txBody>
      </p:sp>
      <p:sp>
        <p:nvSpPr>
          <p:cNvPr id="8" name="Shape 14"/>
          <p:cNvSpPr txBox="1">
            <a:spLocks noGrp="1"/>
          </p:cNvSpPr>
          <p:nvPr>
            <p:ph type="ftr" idx="12"/>
          </p:nvPr>
        </p:nvSpPr>
        <p:spPr>
          <a:ln/>
        </p:spPr>
        <p:txBody>
          <a:bodyPr/>
          <a:lstStyle>
            <a:lvl1pPr>
              <a:defRPr/>
            </a:lvl1pPr>
          </a:lstStyle>
          <a:p>
            <a:pPr>
              <a:defRPr/>
            </a:pPr>
            <a:endParaRPr/>
          </a:p>
        </p:txBody>
      </p:sp>
      <p:sp>
        <p:nvSpPr>
          <p:cNvPr id="9" name="Shape 15"/>
          <p:cNvSpPr txBox="1">
            <a:spLocks noGrp="1"/>
          </p:cNvSpPr>
          <p:nvPr>
            <p:ph type="sldNum" idx="13"/>
          </p:nvPr>
        </p:nvSpPr>
        <p:spPr>
          <a:ln/>
        </p:spPr>
        <p:txBody>
          <a:bodyPr/>
          <a:lstStyle>
            <a:lvl1pPr>
              <a:defRPr/>
            </a:lvl1pPr>
          </a:lstStyle>
          <a:p>
            <a:pPr>
              <a:defRPr/>
            </a:pPr>
            <a:fld id="{35C13D45-1315-4D28-B7BB-7A71043DAB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895600" y="764372"/>
            <a:ext cx="8610599" cy="1293027"/>
          </a:xfrm>
          <a:prstGeom prst="rect">
            <a:avLst/>
          </a:prstGeom>
          <a:noFill/>
          <a:ln>
            <a:noFill/>
          </a:ln>
        </p:spPr>
        <p:txBody>
          <a:bodyPr/>
          <a:lstStyle>
            <a:lvl1pPr marL="0" marR="0" lvl="0" indent="0" algn="r" rtl="0">
              <a:lnSpc>
                <a:spcPct val="90000"/>
              </a:lnSpc>
              <a:spcBef>
                <a:spcPts val="0"/>
              </a:spcBef>
              <a:buClr>
                <a:schemeClr val="dk1"/>
              </a:buClr>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3"/>
          <p:cNvSpPr txBox="1">
            <a:spLocks noGrp="1"/>
          </p:cNvSpPr>
          <p:nvPr>
            <p:ph type="dt" idx="11"/>
          </p:nvPr>
        </p:nvSpPr>
        <p:spPr>
          <a:ln/>
        </p:spPr>
        <p:txBody>
          <a:bodyPr/>
          <a:lstStyle>
            <a:lvl1pPr>
              <a:defRPr/>
            </a:lvl1pPr>
          </a:lstStyle>
          <a:p>
            <a:pPr>
              <a:defRPr/>
            </a:pPr>
            <a:endParaRPr/>
          </a:p>
        </p:txBody>
      </p:sp>
      <p:sp>
        <p:nvSpPr>
          <p:cNvPr id="4" name="Shape 14"/>
          <p:cNvSpPr txBox="1">
            <a:spLocks noGrp="1"/>
          </p:cNvSpPr>
          <p:nvPr>
            <p:ph type="ftr" idx="12"/>
          </p:nvPr>
        </p:nvSpPr>
        <p:spPr>
          <a:ln/>
        </p:spPr>
        <p:txBody>
          <a:bodyPr/>
          <a:lstStyle>
            <a:lvl1pPr>
              <a:defRPr/>
            </a:lvl1pPr>
          </a:lstStyle>
          <a:p>
            <a:pPr>
              <a:defRPr/>
            </a:pPr>
            <a:endParaRPr/>
          </a:p>
        </p:txBody>
      </p:sp>
      <p:sp>
        <p:nvSpPr>
          <p:cNvPr id="5" name="Shape 15"/>
          <p:cNvSpPr txBox="1">
            <a:spLocks noGrp="1"/>
          </p:cNvSpPr>
          <p:nvPr>
            <p:ph type="sldNum" idx="13"/>
          </p:nvPr>
        </p:nvSpPr>
        <p:spPr>
          <a:ln/>
        </p:spPr>
        <p:txBody>
          <a:bodyPr/>
          <a:lstStyle>
            <a:lvl1pPr>
              <a:defRPr/>
            </a:lvl1pPr>
          </a:lstStyle>
          <a:p>
            <a:pPr>
              <a:defRPr/>
            </a:pPr>
            <a:fld id="{43B1DAA2-DC99-4FEF-A0CE-F1A13989F8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2" name="Shape 13"/>
          <p:cNvSpPr txBox="1">
            <a:spLocks noGrp="1"/>
          </p:cNvSpPr>
          <p:nvPr>
            <p:ph type="dt" idx="11"/>
          </p:nvPr>
        </p:nvSpPr>
        <p:spPr>
          <a:ln/>
        </p:spPr>
        <p:txBody>
          <a:bodyPr/>
          <a:lstStyle>
            <a:lvl1pPr>
              <a:defRPr/>
            </a:lvl1pPr>
          </a:lstStyle>
          <a:p>
            <a:pPr>
              <a:defRPr/>
            </a:pPr>
            <a:endParaRPr/>
          </a:p>
        </p:txBody>
      </p:sp>
      <p:sp>
        <p:nvSpPr>
          <p:cNvPr id="3" name="Shape 14"/>
          <p:cNvSpPr txBox="1">
            <a:spLocks noGrp="1"/>
          </p:cNvSpPr>
          <p:nvPr>
            <p:ph type="ftr" idx="12"/>
          </p:nvPr>
        </p:nvSpPr>
        <p:spPr>
          <a:ln/>
        </p:spPr>
        <p:txBody>
          <a:bodyPr/>
          <a:lstStyle>
            <a:lvl1pPr>
              <a:defRPr/>
            </a:lvl1pPr>
          </a:lstStyle>
          <a:p>
            <a:pPr>
              <a:defRPr/>
            </a:pPr>
            <a:endParaRPr/>
          </a:p>
        </p:txBody>
      </p:sp>
      <p:sp>
        <p:nvSpPr>
          <p:cNvPr id="4" name="Shape 15"/>
          <p:cNvSpPr txBox="1">
            <a:spLocks noGrp="1"/>
          </p:cNvSpPr>
          <p:nvPr>
            <p:ph type="sldNum" idx="13"/>
          </p:nvPr>
        </p:nvSpPr>
        <p:spPr>
          <a:ln/>
        </p:spPr>
        <p:txBody>
          <a:bodyPr/>
          <a:lstStyle>
            <a:lvl1pPr>
              <a:defRPr/>
            </a:lvl1pPr>
          </a:lstStyle>
          <a:p>
            <a:pPr>
              <a:defRPr/>
            </a:pPr>
            <a:fld id="{3B72FBCF-29EB-4100-AC70-2E6C4E5618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85800" y="1524000"/>
            <a:ext cx="4114800" cy="1600199"/>
          </a:xfrm>
          <a:prstGeom prst="rect">
            <a:avLst/>
          </a:prstGeom>
          <a:noFill/>
          <a:ln>
            <a:noFill/>
          </a:ln>
        </p:spPr>
        <p:txBody>
          <a:bodyPr anchor="b"/>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995582" y="746758"/>
            <a:ext cx="6510618" cy="5471924"/>
          </a:xfrm>
          <a:prstGeom prst="rect">
            <a:avLst/>
          </a:prstGeom>
          <a:noFill/>
          <a:ln>
            <a:noFill/>
          </a:ln>
        </p:spPr>
        <p:txBody>
          <a:bodyPr anchor="ctr"/>
          <a:lstStyle>
            <a:lvl1pPr marL="228600" marR="0" lvl="0" indent="-88900" algn="l" rtl="0">
              <a:lnSpc>
                <a:spcPct val="90000"/>
              </a:lnSpc>
              <a:spcBef>
                <a:spcPts val="1000"/>
              </a:spcBef>
              <a:buClr>
                <a:schemeClr val="dk1"/>
              </a:buClr>
              <a:buSzPct val="100000"/>
              <a:buFont typeface="Arial"/>
              <a:buChar char="•"/>
              <a:defRPr sz="2200" b="0" i="0" u="none" strike="noStrike" cap="none">
                <a:solidFill>
                  <a:schemeClr val="dk1"/>
                </a:solidFill>
                <a:latin typeface="Century Gothic"/>
                <a:ea typeface="Century Gothic"/>
                <a:cs typeface="Century Gothic"/>
                <a:sym typeface="Century Gothic"/>
              </a:defRPr>
            </a:lvl1pPr>
            <a:lvl2pPr marL="685800" marR="0" lvl="1"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2pPr>
            <a:lvl3pPr marL="1143000" marR="0" lvl="2"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3pPr>
            <a:lvl4pPr marL="1600200" marR="0" lvl="3"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4pPr>
            <a:lvl5pPr marL="2057400" marR="0" lvl="4"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5pPr>
            <a:lvl6pPr marL="2514600" marR="0" lvl="5"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6pPr>
            <a:lvl7pPr marL="2971800" marR="0" lvl="6"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7pPr>
            <a:lvl8pPr marL="3429000" marR="0" lvl="7"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8pPr>
            <a:lvl9pPr marL="3886200" marR="0" lvl="8" indent="-127000" algn="l" rtl="0">
              <a:lnSpc>
                <a:spcPct val="90000"/>
              </a:lnSpc>
              <a:spcBef>
                <a:spcPts val="500"/>
              </a:spcBef>
              <a:buClr>
                <a:schemeClr val="dk1"/>
              </a:buClr>
              <a:buSzPct val="1000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64" name="Shape 64"/>
          <p:cNvSpPr txBox="1">
            <a:spLocks noGrp="1"/>
          </p:cNvSpPr>
          <p:nvPr>
            <p:ph type="body" idx="2"/>
          </p:nvPr>
        </p:nvSpPr>
        <p:spPr>
          <a:xfrm>
            <a:off x="685800" y="3124199"/>
            <a:ext cx="4114800" cy="3094484"/>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13"/>
          <p:cNvSpPr txBox="1">
            <a:spLocks noGrp="1"/>
          </p:cNvSpPr>
          <p:nvPr>
            <p:ph type="dt" idx="11"/>
          </p:nvPr>
        </p:nvSpPr>
        <p:spPr>
          <a:ln/>
        </p:spPr>
        <p:txBody>
          <a:bodyPr/>
          <a:lstStyle>
            <a:lvl1pPr>
              <a:defRPr/>
            </a:lvl1pPr>
          </a:lstStyle>
          <a:p>
            <a:pPr>
              <a:defRPr/>
            </a:pPr>
            <a:endParaRPr/>
          </a:p>
        </p:txBody>
      </p:sp>
      <p:sp>
        <p:nvSpPr>
          <p:cNvPr id="6" name="Shape 14"/>
          <p:cNvSpPr txBox="1">
            <a:spLocks noGrp="1"/>
          </p:cNvSpPr>
          <p:nvPr>
            <p:ph type="ftr" idx="12"/>
          </p:nvPr>
        </p:nvSpPr>
        <p:spPr>
          <a:ln/>
        </p:spPr>
        <p:txBody>
          <a:bodyPr/>
          <a:lstStyle>
            <a:lvl1pPr>
              <a:defRPr/>
            </a:lvl1pPr>
          </a:lstStyle>
          <a:p>
            <a:pPr>
              <a:defRPr/>
            </a:pPr>
            <a:endParaRPr/>
          </a:p>
        </p:txBody>
      </p:sp>
      <p:sp>
        <p:nvSpPr>
          <p:cNvPr id="7" name="Shape 15"/>
          <p:cNvSpPr txBox="1">
            <a:spLocks noGrp="1"/>
          </p:cNvSpPr>
          <p:nvPr>
            <p:ph type="sldNum" idx="13"/>
          </p:nvPr>
        </p:nvSpPr>
        <p:spPr>
          <a:ln/>
        </p:spPr>
        <p:txBody>
          <a:bodyPr/>
          <a:lstStyle>
            <a:lvl1pPr>
              <a:defRPr/>
            </a:lvl1pPr>
          </a:lstStyle>
          <a:p>
            <a:pPr>
              <a:defRPr/>
            </a:pPr>
            <a:fld id="{D80F6518-BA7A-4129-8C77-0C1519C658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524000"/>
            <a:ext cx="6873239" cy="1600199"/>
          </a:xfrm>
          <a:prstGeom prst="rect">
            <a:avLst/>
          </a:prstGeom>
          <a:noFill/>
          <a:ln>
            <a:noFill/>
          </a:ln>
        </p:spPr>
        <p:txBody>
          <a:bodyPr anchor="b"/>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a:spLocks noGrp="1"/>
          </p:cNvSpPr>
          <p:nvPr>
            <p:ph type="pic" idx="2"/>
          </p:nvPr>
        </p:nvSpPr>
        <p:spPr>
          <a:xfrm>
            <a:off x="7861238" y="751241"/>
            <a:ext cx="3644961" cy="5467443"/>
          </a:xfrm>
          <a:prstGeom prst="rect">
            <a:avLst/>
          </a:prstGeom>
          <a:noFill/>
          <a:ln>
            <a:noFill/>
          </a:ln>
        </p:spPr>
        <p:txBody>
          <a:bodyPr/>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pPr lvl="0"/>
            <a:endParaRPr noProof="0">
              <a:sym typeface="Century Gothic"/>
            </a:endParaRPr>
          </a:p>
        </p:txBody>
      </p:sp>
      <p:sp>
        <p:nvSpPr>
          <p:cNvPr id="71" name="Shape 71"/>
          <p:cNvSpPr txBox="1">
            <a:spLocks noGrp="1"/>
          </p:cNvSpPr>
          <p:nvPr>
            <p:ph type="body" idx="1"/>
          </p:nvPr>
        </p:nvSpPr>
        <p:spPr>
          <a:xfrm>
            <a:off x="685800" y="3124199"/>
            <a:ext cx="6873239" cy="3094484"/>
          </a:xfrm>
          <a:prstGeom prst="rect">
            <a:avLst/>
          </a:prstGeom>
          <a:noFill/>
          <a:ln>
            <a:noFill/>
          </a:ln>
        </p:spPr>
        <p:txBody>
          <a:bodyPr/>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5" name="Shape 13"/>
          <p:cNvSpPr txBox="1">
            <a:spLocks noGrp="1"/>
          </p:cNvSpPr>
          <p:nvPr>
            <p:ph type="dt" idx="11"/>
          </p:nvPr>
        </p:nvSpPr>
        <p:spPr>
          <a:ln/>
        </p:spPr>
        <p:txBody>
          <a:bodyPr/>
          <a:lstStyle>
            <a:lvl1pPr>
              <a:defRPr/>
            </a:lvl1pPr>
          </a:lstStyle>
          <a:p>
            <a:pPr>
              <a:defRPr/>
            </a:pPr>
            <a:endParaRPr/>
          </a:p>
        </p:txBody>
      </p:sp>
      <p:sp>
        <p:nvSpPr>
          <p:cNvPr id="6" name="Shape 14"/>
          <p:cNvSpPr txBox="1">
            <a:spLocks noGrp="1"/>
          </p:cNvSpPr>
          <p:nvPr>
            <p:ph type="ftr" idx="12"/>
          </p:nvPr>
        </p:nvSpPr>
        <p:spPr>
          <a:ln/>
        </p:spPr>
        <p:txBody>
          <a:bodyPr/>
          <a:lstStyle>
            <a:lvl1pPr>
              <a:defRPr/>
            </a:lvl1pPr>
          </a:lstStyle>
          <a:p>
            <a:pPr>
              <a:defRPr/>
            </a:pPr>
            <a:endParaRPr/>
          </a:p>
        </p:txBody>
      </p:sp>
      <p:sp>
        <p:nvSpPr>
          <p:cNvPr id="7" name="Shape 15"/>
          <p:cNvSpPr txBox="1">
            <a:spLocks noGrp="1"/>
          </p:cNvSpPr>
          <p:nvPr>
            <p:ph type="sldNum" idx="13"/>
          </p:nvPr>
        </p:nvSpPr>
        <p:spPr>
          <a:ln/>
        </p:spPr>
        <p:txBody>
          <a:bodyPr/>
          <a:lstStyle>
            <a:lvl1pPr>
              <a:defRPr/>
            </a:lvl1pPr>
          </a:lstStyle>
          <a:p>
            <a:pPr>
              <a:defRPr/>
            </a:pPr>
            <a:fld id="{E403BF2F-9F33-4270-B4E5-3CE70BBAD2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Shape 10" descr="C0-HD-TOP.png"/>
          <p:cNvPicPr preferRelativeResize="0">
            <a:picLocks noChangeAspect="1" noChangeArrowheads="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1027" name="Shape 11"/>
          <p:cNvSpPr txBox="1">
            <a:spLocks noGrp="1"/>
          </p:cNvSpPr>
          <p:nvPr>
            <p:ph type="title"/>
          </p:nvPr>
        </p:nvSpPr>
        <p:spPr bwMode="auto">
          <a:xfrm>
            <a:off x="2895600" y="763588"/>
            <a:ext cx="8610600" cy="1293812"/>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8" name="Shape 12"/>
          <p:cNvSpPr txBox="1">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3" name="Shape 13"/>
          <p:cNvSpPr txBox="1">
            <a:spLocks noGrp="1"/>
          </p:cNvSpPr>
          <p:nvPr>
            <p:ph type="dt" idx="10"/>
          </p:nvPr>
        </p:nvSpPr>
        <p:spPr>
          <a:xfrm>
            <a:off x="8594725" y="6356350"/>
            <a:ext cx="2911475" cy="365125"/>
          </a:xfrm>
          <a:prstGeom prst="rect">
            <a:avLst/>
          </a:prstGeom>
          <a:noFill/>
          <a:ln>
            <a:noFill/>
          </a:ln>
        </p:spPr>
        <p:txBody>
          <a:bodyPr lIns="91425" tIns="91425" rIns="91425" bIns="91425" anchor="ctr" anchorCtr="0"/>
          <a:lstStyle>
            <a:lvl1pPr marL="0" marR="0" lvl="0" indent="0" algn="r" rtl="0" fontAlgn="auto">
              <a:spcBef>
                <a:spcPts val="0"/>
              </a:spcBef>
              <a:spcAft>
                <a:spcPts val="0"/>
              </a:spcAft>
              <a:buNone/>
              <a:defRPr sz="1050" b="0" i="0" u="none" strike="noStrike" kern="0"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14" name="Shape 14"/>
          <p:cNvSpPr txBox="1">
            <a:spLocks noGrp="1"/>
          </p:cNvSpPr>
          <p:nvPr>
            <p:ph type="ftr" idx="11"/>
          </p:nvPr>
        </p:nvSpPr>
        <p:spPr>
          <a:xfrm>
            <a:off x="685800" y="6356350"/>
            <a:ext cx="7772400" cy="365125"/>
          </a:xfrm>
          <a:prstGeom prst="rect">
            <a:avLst/>
          </a:prstGeom>
          <a:noFill/>
          <a:ln>
            <a:noFill/>
          </a:ln>
        </p:spPr>
        <p:txBody>
          <a:bodyPr lIns="91425" tIns="91425" rIns="91425" bIns="91425" anchor="ctr" anchorCtr="0"/>
          <a:lstStyle>
            <a:lvl1pPr marL="0" marR="0" lvl="0" indent="0" algn="l" rtl="0" fontAlgn="auto">
              <a:spcBef>
                <a:spcPts val="0"/>
              </a:spcBef>
              <a:spcAft>
                <a:spcPts val="0"/>
              </a:spcAft>
              <a:buNone/>
              <a:defRPr sz="1050" b="0" i="0" u="none" strike="noStrike" kern="0" cap="none">
                <a:solidFill>
                  <a:srgbClr val="8995A8"/>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dk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dk1"/>
                </a:solidFill>
                <a:latin typeface="Century Gothic"/>
                <a:ea typeface="Century Gothic"/>
                <a:cs typeface="Century Gothic"/>
                <a:sym typeface="Century Gothic"/>
              </a:defRPr>
            </a:lvl9pPr>
          </a:lstStyle>
          <a:p>
            <a:pPr>
              <a:defRPr/>
            </a:pPr>
            <a:endParaRPr/>
          </a:p>
        </p:txBody>
      </p:sp>
      <p:sp>
        <p:nvSpPr>
          <p:cNvPr id="15" name="Shape 15"/>
          <p:cNvSpPr txBox="1">
            <a:spLocks noGrp="1"/>
          </p:cNvSpPr>
          <p:nvPr>
            <p:ph type="sldNum" idx="12"/>
          </p:nvPr>
        </p:nvSpPr>
        <p:spPr>
          <a:xfrm>
            <a:off x="8763000" y="381000"/>
            <a:ext cx="2743200" cy="365125"/>
          </a:xfrm>
          <a:prstGeom prst="rect">
            <a:avLst/>
          </a:prstGeom>
          <a:noFill/>
          <a:ln>
            <a:noFill/>
          </a:ln>
        </p:spPr>
        <p:txBody>
          <a:bodyPr lIns="91425" tIns="45700" rIns="91425" bIns="45700" anchor="ctr" anchorCtr="0">
            <a:noAutofit/>
          </a:bodyPr>
          <a:lstStyle>
            <a:lvl1pPr algn="r" fontAlgn="auto">
              <a:spcBef>
                <a:spcPts val="0"/>
              </a:spcBef>
              <a:spcAft>
                <a:spcPts val="0"/>
              </a:spcAft>
              <a:buSzPct val="25000"/>
              <a:defRPr sz="1050" kern="0">
                <a:solidFill>
                  <a:srgbClr val="8995A8"/>
                </a:solidFill>
                <a:latin typeface="Century Gothic"/>
                <a:ea typeface="Century Gothic"/>
                <a:cs typeface="Century Gothic"/>
                <a:sym typeface="Century Gothic"/>
              </a:defRPr>
            </a:lvl1pPr>
          </a:lstStyle>
          <a:p>
            <a:pPr>
              <a:defRPr/>
            </a:pPr>
            <a:fld id="{18F3E22C-8BAB-43C8-9417-1468CF181FB8}" type="slidenum">
              <a:rPr lang="en-US"/>
              <a:pPr>
                <a:defRPr/>
              </a:pPr>
              <a:t>‹#›</a:t>
            </a:fld>
            <a:endParaRPr lang="en-US"/>
          </a:p>
        </p:txBody>
      </p:sp>
    </p:spTree>
  </p:cSld>
  <p:clrMap bg1="lt1" tx1="dk1" bg2="dk2" tx2="lt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76" r:id="rId9"/>
    <p:sldLayoutId id="2147483675" r:id="rId10"/>
    <p:sldLayoutId id="2147483685" r:id="rId11"/>
    <p:sldLayoutId id="2147483686" r:id="rId12"/>
    <p:sldLayoutId id="2147483687" r:id="rId13"/>
    <p:sldLayoutId id="2147483674" r:id="rId14"/>
    <p:sldLayoutId id="2147483673" r:id="rId15"/>
    <p:sldLayoutId id="2147483672" r:id="rId16"/>
    <p:sldLayoutId id="2147483688" r:id="rId17"/>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Shape 149"/>
          <p:cNvPicPr preferRelativeResize="0">
            <a:picLocks noChangeAspect="1" noChangeArrowheads="1"/>
          </p:cNvPicPr>
          <p:nvPr/>
        </p:nvPicPr>
        <p:blipFill>
          <a:blip r:embed="rId3"/>
          <a:srcRect r="2979" b="5611"/>
          <a:stretch>
            <a:fillRect/>
          </a:stretch>
        </p:blipFill>
        <p:spPr bwMode="auto">
          <a:xfrm>
            <a:off x="2667000" y="2514600"/>
            <a:ext cx="3429000" cy="3338513"/>
          </a:xfrm>
          <a:prstGeom prst="rect">
            <a:avLst/>
          </a:prstGeom>
          <a:noFill/>
          <a:ln w="9525">
            <a:noFill/>
            <a:miter lim="800000"/>
            <a:headEnd/>
            <a:tailEnd/>
          </a:ln>
        </p:spPr>
      </p:pic>
      <p:sp>
        <p:nvSpPr>
          <p:cNvPr id="150" name="Shape 150"/>
          <p:cNvSpPr txBox="1">
            <a:spLocks noGrp="1"/>
          </p:cNvSpPr>
          <p:nvPr>
            <p:ph type="ctrTitle"/>
          </p:nvPr>
        </p:nvSpPr>
        <p:spPr>
          <a:xfrm>
            <a:off x="1752600" y="279400"/>
            <a:ext cx="10283825" cy="1812925"/>
          </a:xfrm>
        </p:spPr>
        <p:txBody>
          <a:bodyPr tIns="45700" bIns="45700"/>
          <a:lstStyle/>
          <a:p>
            <a:pPr algn="ctr" eaLnBrk="1" hangingPunct="1">
              <a:spcBef>
                <a:spcPct val="0"/>
              </a:spcBef>
              <a:buClr>
                <a:srgbClr val="174E7B"/>
              </a:buClr>
              <a:buSzPct val="25000"/>
              <a:buFont typeface="Century Gothic" pitchFamily="34" charset="0"/>
              <a:buNone/>
            </a:pPr>
            <a:r>
              <a:rPr lang="en-US" sz="5400" b="1" smtClean="0">
                <a:solidFill>
                  <a:srgbClr val="174E7B"/>
                </a:solidFill>
                <a:latin typeface="Century Gothic" pitchFamily="34" charset="0"/>
                <a:cs typeface="Arial" charset="0"/>
                <a:sym typeface="Century Gothic" pitchFamily="34" charset="0"/>
              </a:rPr>
              <a:t>FROM SHATTERED TO STRENGTH</a:t>
            </a:r>
          </a:p>
        </p:txBody>
      </p:sp>
      <p:sp>
        <p:nvSpPr>
          <p:cNvPr id="151" name="Shape 151"/>
          <p:cNvSpPr txBox="1">
            <a:spLocks noGrp="1"/>
          </p:cNvSpPr>
          <p:nvPr>
            <p:ph type="subTitle" idx="1"/>
          </p:nvPr>
        </p:nvSpPr>
        <p:spPr>
          <a:xfrm>
            <a:off x="8077200" y="2079625"/>
            <a:ext cx="3883025" cy="1096963"/>
          </a:xfrm>
        </p:spPr>
        <p:txBody>
          <a:bodyPr tIns="45700" bIns="45700"/>
          <a:lstStyle/>
          <a:p>
            <a:pPr algn="r" eaLnBrk="1" hangingPunct="1">
              <a:spcBef>
                <a:spcPct val="0"/>
              </a:spcBef>
              <a:buClr>
                <a:srgbClr val="174E7B"/>
              </a:buClr>
              <a:buSzPct val="25000"/>
              <a:buFontTx/>
              <a:buNone/>
            </a:pPr>
            <a:r>
              <a:rPr lang="en-US" sz="2800" smtClean="0">
                <a:solidFill>
                  <a:srgbClr val="174E7B"/>
                </a:solidFill>
                <a:latin typeface="Century Gothic" pitchFamily="34" charset="0"/>
                <a:cs typeface="Arial" charset="0"/>
                <a:sym typeface="Century Gothic" pitchFamily="34" charset="0"/>
              </a:rPr>
              <a:t>Jason Wolfer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1">
                                            <p:txEl>
                                              <p:pRg st="0" end="0"/>
                                            </p:txEl>
                                          </p:spTgt>
                                        </p:tgtEl>
                                        <p:attrNameLst>
                                          <p:attrName>style.visibility</p:attrName>
                                        </p:attrNameLst>
                                      </p:cBhvr>
                                      <p:to>
                                        <p:strVal val="visible"/>
                                      </p:to>
                                    </p:set>
                                    <p:animEffect transition="in" filter="fade">
                                      <p:cBhvr>
                                        <p:cTn id="11" dur="500"/>
                                        <p:tgtEl>
                                          <p:spTgt spid="15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txBox="1">
            <a:spLocks noGrp="1"/>
          </p:cNvSpPr>
          <p:nvPr>
            <p:ph type="title"/>
          </p:nvPr>
        </p:nvSpPr>
        <p:spPr>
          <a:xfrm>
            <a:off x="2895600" y="763588"/>
            <a:ext cx="8610600" cy="1293812"/>
          </a:xfrm>
        </p:spPr>
        <p:txBody>
          <a:bodyPr tIns="45700" bIns="45700"/>
          <a:lstStyle/>
          <a:p>
            <a:pP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SUPPORT</a:t>
            </a:r>
          </a:p>
        </p:txBody>
      </p:sp>
      <p:sp>
        <p:nvSpPr>
          <p:cNvPr id="206" name="Shape 206"/>
          <p:cNvSpPr txBox="1">
            <a:spLocks noGrp="1"/>
          </p:cNvSpPr>
          <p:nvPr>
            <p:ph type="body" idx="1"/>
          </p:nvPr>
        </p:nvSpPr>
        <p:spPr>
          <a:xfrm>
            <a:off x="685800" y="2193925"/>
            <a:ext cx="10820400" cy="4024313"/>
          </a:xfrm>
        </p:spPr>
        <p:txBody>
          <a:bodyPr tIns="45700" bIns="45700">
            <a:noAutofit/>
          </a:bodyPr>
          <a:lstStyle/>
          <a:p>
            <a:pPr indent="-228600" eaLnBrk="1" fontAlgn="auto" hangingPunct="1">
              <a:spcBef>
                <a:spcPts val="0"/>
              </a:spcBef>
              <a:spcAft>
                <a:spcPts val="0"/>
              </a:spcAft>
              <a:defRPr/>
            </a:pPr>
            <a:r>
              <a:rPr lang="en-US" sz="4000"/>
              <a:t>Why meet together?</a:t>
            </a:r>
          </a:p>
          <a:p>
            <a:pPr indent="-228600" eaLnBrk="1" fontAlgn="auto" hangingPunct="1">
              <a:spcAft>
                <a:spcPts val="0"/>
              </a:spcAft>
              <a:defRPr/>
            </a:pPr>
            <a:r>
              <a:rPr lang="en-US" sz="4000"/>
              <a:t>Strong metal comes from a mixture of other metals.</a:t>
            </a:r>
          </a:p>
          <a:p>
            <a:pPr indent="-228600" eaLnBrk="1" fontAlgn="auto" hangingPunct="1">
              <a:spcAft>
                <a:spcPts val="0"/>
              </a:spcAft>
              <a:defRPr/>
            </a:pPr>
            <a:r>
              <a:rPr lang="en-US" sz="4000"/>
              <a:t>Personal involvement or become a leader.</a:t>
            </a:r>
          </a:p>
          <a:p>
            <a:pPr marL="0" indent="0" eaLnBrk="1" fontAlgn="auto" hangingPunct="1">
              <a:spcAft>
                <a:spcPts val="0"/>
              </a:spcAft>
              <a:buSzPct val="25000"/>
              <a:buFont typeface="Arial"/>
              <a:buNone/>
              <a:defRPr/>
            </a:pPr>
            <a:endParaRPr sz="4000"/>
          </a:p>
          <a:p>
            <a:pPr indent="-228600" eaLnBrk="1" fontAlgn="auto" hangingPunct="1">
              <a:spcAft>
                <a:spcPts val="0"/>
              </a:spcAft>
              <a:buFont typeface="Arial"/>
              <a:buNone/>
              <a:defRPr/>
            </a:pPr>
            <a:endParaRPr sz="4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
                                            <p:txEl>
                                              <p:pRg st="0" end="0"/>
                                            </p:txEl>
                                          </p:spTgt>
                                        </p:tgtEl>
                                        <p:attrNameLst>
                                          <p:attrName>style.visibility</p:attrName>
                                        </p:attrNameLst>
                                      </p:cBhvr>
                                      <p:to>
                                        <p:strVal val="visible"/>
                                      </p:to>
                                    </p:set>
                                    <p:animEffect transition="in" filter="fade">
                                      <p:cBhvr>
                                        <p:cTn id="11" dur="500"/>
                                        <p:tgtEl>
                                          <p:spTgt spid="20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6">
                                            <p:txEl>
                                              <p:pRg st="1" end="1"/>
                                            </p:txEl>
                                          </p:spTgt>
                                        </p:tgtEl>
                                        <p:attrNameLst>
                                          <p:attrName>style.visibility</p:attrName>
                                        </p:attrNameLst>
                                      </p:cBhvr>
                                      <p:to>
                                        <p:strVal val="visible"/>
                                      </p:to>
                                    </p:set>
                                    <p:animEffect transition="in" filter="fade">
                                      <p:cBhvr>
                                        <p:cTn id="15" dur="500"/>
                                        <p:tgtEl>
                                          <p:spTgt spid="20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6">
                                            <p:txEl>
                                              <p:pRg st="2" end="2"/>
                                            </p:txEl>
                                          </p:spTgt>
                                        </p:tgtEl>
                                        <p:attrNameLst>
                                          <p:attrName>style.visibility</p:attrName>
                                        </p:attrNameLst>
                                      </p:cBhvr>
                                      <p:to>
                                        <p:strVal val="visible"/>
                                      </p:to>
                                    </p:set>
                                    <p:animEffect transition="in" filter="fade">
                                      <p:cBhvr>
                                        <p:cTn id="19" dur="500"/>
                                        <p:tgtEl>
                                          <p:spTgt spid="20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6">
                                            <p:txEl>
                                              <p:pRg st="3" end="3"/>
                                            </p:txEl>
                                          </p:spTgt>
                                        </p:tgtEl>
                                        <p:attrNameLst>
                                          <p:attrName>style.visibility</p:attrName>
                                        </p:attrNameLst>
                                      </p:cBhvr>
                                      <p:to>
                                        <p:strVal val="visible"/>
                                      </p:to>
                                    </p:set>
                                    <p:animEffect transition="in" filter="fade">
                                      <p:cBhvr>
                                        <p:cTn id="23" dur="500"/>
                                        <p:tgtEl>
                                          <p:spTgt spid="20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500"/>
                                        <p:tgtEl>
                                          <p:spTgt spid="2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txBox="1">
            <a:spLocks noGrp="1"/>
          </p:cNvSpPr>
          <p:nvPr>
            <p:ph type="title"/>
          </p:nvPr>
        </p:nvSpPr>
        <p:spPr>
          <a:xfrm>
            <a:off x="2895600" y="763588"/>
            <a:ext cx="8610600" cy="1293812"/>
          </a:xfrm>
        </p:spPr>
        <p:txBody>
          <a:bodyPr tIns="45700" bIns="45700"/>
          <a:lstStyle/>
          <a:p>
            <a:pP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OTHER POINTS</a:t>
            </a:r>
          </a:p>
        </p:txBody>
      </p:sp>
      <p:sp>
        <p:nvSpPr>
          <p:cNvPr id="212" name="Shape 212"/>
          <p:cNvSpPr txBox="1">
            <a:spLocks noGrp="1"/>
          </p:cNvSpPr>
          <p:nvPr>
            <p:ph type="body" idx="1"/>
          </p:nvPr>
        </p:nvSpPr>
        <p:spPr>
          <a:xfrm>
            <a:off x="685800" y="2193925"/>
            <a:ext cx="10820400" cy="4024313"/>
          </a:xfrm>
        </p:spPr>
        <p:txBody>
          <a:bodyPr tIns="45700" bIns="45700"/>
          <a:lstStyle/>
          <a:p>
            <a:pPr indent="-228600" eaLnBrk="1" hangingPunct="1">
              <a:spcBef>
                <a:spcPct val="0"/>
              </a:spcBef>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Understand our value.</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We all handle things differently.</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Learn from each other.</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Insert courage (encouragement) into others.</a:t>
            </a:r>
          </a:p>
          <a:p>
            <a:pPr indent="-228600" eaLnBrk="1" hangingPunct="1">
              <a:buClr>
                <a:srgbClr val="174E7B"/>
              </a:buClr>
              <a:buSzTx/>
              <a:buFontTx/>
              <a:buNone/>
            </a:pPr>
            <a:endParaRPr lang="en-US" sz="4000" smtClean="0">
              <a:solidFill>
                <a:srgbClr val="174E7B"/>
              </a:solidFill>
              <a:latin typeface="Century Gothic" pitchFamily="34" charset="0"/>
              <a:cs typeface="Arial" charset="0"/>
              <a:sym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2">
                                            <p:txEl>
                                              <p:pRg st="0" end="0"/>
                                            </p:txEl>
                                          </p:spTgt>
                                        </p:tgtEl>
                                        <p:attrNameLst>
                                          <p:attrName>style.visibility</p:attrName>
                                        </p:attrNameLst>
                                      </p:cBhvr>
                                      <p:to>
                                        <p:strVal val="visible"/>
                                      </p:to>
                                    </p:set>
                                    <p:animEffect transition="in" filter="fade">
                                      <p:cBhvr>
                                        <p:cTn id="11" dur="500"/>
                                        <p:tgtEl>
                                          <p:spTgt spid="21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2">
                                            <p:txEl>
                                              <p:pRg st="1" end="1"/>
                                            </p:txEl>
                                          </p:spTgt>
                                        </p:tgtEl>
                                        <p:attrNameLst>
                                          <p:attrName>style.visibility</p:attrName>
                                        </p:attrNameLst>
                                      </p:cBhvr>
                                      <p:to>
                                        <p:strVal val="visible"/>
                                      </p:to>
                                    </p:set>
                                    <p:animEffect transition="in" filter="fade">
                                      <p:cBhvr>
                                        <p:cTn id="15" dur="500"/>
                                        <p:tgtEl>
                                          <p:spTgt spid="21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2">
                                            <p:txEl>
                                              <p:pRg st="2" end="2"/>
                                            </p:txEl>
                                          </p:spTgt>
                                        </p:tgtEl>
                                        <p:attrNameLst>
                                          <p:attrName>style.visibility</p:attrName>
                                        </p:attrNameLst>
                                      </p:cBhvr>
                                      <p:to>
                                        <p:strVal val="visible"/>
                                      </p:to>
                                    </p:set>
                                    <p:animEffect transition="in" filter="fade">
                                      <p:cBhvr>
                                        <p:cTn id="19" dur="500"/>
                                        <p:tgtEl>
                                          <p:spTgt spid="212">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2">
                                            <p:txEl>
                                              <p:pRg st="3" end="3"/>
                                            </p:txEl>
                                          </p:spTgt>
                                        </p:tgtEl>
                                        <p:attrNameLst>
                                          <p:attrName>style.visibility</p:attrName>
                                        </p:attrNameLst>
                                      </p:cBhvr>
                                      <p:to>
                                        <p:strVal val="visible"/>
                                      </p:to>
                                    </p:set>
                                    <p:animEffect transition="in" filter="fade">
                                      <p:cBhvr>
                                        <p:cTn id="23" dur="500"/>
                                        <p:tgtEl>
                                          <p:spTgt spid="212">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2">
                                            <p:txEl>
                                              <p:pRg st="4" end="4"/>
                                            </p:txEl>
                                          </p:spTgt>
                                        </p:tgtEl>
                                        <p:attrNameLst>
                                          <p:attrName>style.visibility</p:attrName>
                                        </p:attrNameLst>
                                      </p:cBhvr>
                                      <p:to>
                                        <p:strVal val="visible"/>
                                      </p:to>
                                    </p:set>
                                    <p:animEffect transition="in" filter="fade">
                                      <p:cBhvr>
                                        <p:cTn id="27" dur="500"/>
                                        <p:tgtEl>
                                          <p:spTgt spid="2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txBox="1">
            <a:spLocks noGrp="1"/>
          </p:cNvSpPr>
          <p:nvPr>
            <p:ph type="title"/>
          </p:nvPr>
        </p:nvSpPr>
        <p:spPr>
          <a:xfrm>
            <a:off x="685800" y="892175"/>
            <a:ext cx="11049000" cy="1293813"/>
          </a:xfrm>
        </p:spPr>
        <p:txBody>
          <a:bodyPr tIns="45700" bIns="45700"/>
          <a:lstStyle/>
          <a:p>
            <a:pP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IN CLOSING AND TO REITERATE</a:t>
            </a:r>
          </a:p>
        </p:txBody>
      </p:sp>
      <p:sp>
        <p:nvSpPr>
          <p:cNvPr id="218" name="Shape 218"/>
          <p:cNvSpPr txBox="1">
            <a:spLocks noGrp="1"/>
          </p:cNvSpPr>
          <p:nvPr>
            <p:ph type="body" idx="1"/>
          </p:nvPr>
        </p:nvSpPr>
        <p:spPr>
          <a:xfrm>
            <a:off x="685800" y="2193925"/>
            <a:ext cx="10820400" cy="4024313"/>
          </a:xfrm>
        </p:spPr>
        <p:txBody>
          <a:bodyPr tIns="45700" bIns="45700"/>
          <a:lstStyle/>
          <a:p>
            <a:pPr indent="-228600" eaLnBrk="1" hangingPunct="1">
              <a:spcBef>
                <a:spcPct val="0"/>
              </a:spcBef>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Give yourself permission.</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Share your story.</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Get involved.</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Encourage others.</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Don’t be discouraged if you find yourself repeating the stages.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
                                        <p:tgtEl>
                                          <p:spTgt spid="2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8">
                                            <p:txEl>
                                              <p:pRg st="0" end="0"/>
                                            </p:txEl>
                                          </p:spTgt>
                                        </p:tgtEl>
                                        <p:attrNameLst>
                                          <p:attrName>style.visibility</p:attrName>
                                        </p:attrNameLst>
                                      </p:cBhvr>
                                      <p:to>
                                        <p:strVal val="visible"/>
                                      </p:to>
                                    </p:set>
                                    <p:animEffect transition="in" filter="fade">
                                      <p:cBhvr>
                                        <p:cTn id="11" dur="500"/>
                                        <p:tgtEl>
                                          <p:spTgt spid="21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8">
                                            <p:txEl>
                                              <p:pRg st="1" end="1"/>
                                            </p:txEl>
                                          </p:spTgt>
                                        </p:tgtEl>
                                        <p:attrNameLst>
                                          <p:attrName>style.visibility</p:attrName>
                                        </p:attrNameLst>
                                      </p:cBhvr>
                                      <p:to>
                                        <p:strVal val="visible"/>
                                      </p:to>
                                    </p:set>
                                    <p:animEffect transition="in" filter="fade">
                                      <p:cBhvr>
                                        <p:cTn id="15" dur="500"/>
                                        <p:tgtEl>
                                          <p:spTgt spid="21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8">
                                            <p:txEl>
                                              <p:pRg st="2" end="2"/>
                                            </p:txEl>
                                          </p:spTgt>
                                        </p:tgtEl>
                                        <p:attrNameLst>
                                          <p:attrName>style.visibility</p:attrName>
                                        </p:attrNameLst>
                                      </p:cBhvr>
                                      <p:to>
                                        <p:strVal val="visible"/>
                                      </p:to>
                                    </p:set>
                                    <p:animEffect transition="in" filter="fade">
                                      <p:cBhvr>
                                        <p:cTn id="19" dur="500"/>
                                        <p:tgtEl>
                                          <p:spTgt spid="21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8">
                                            <p:txEl>
                                              <p:pRg st="3" end="3"/>
                                            </p:txEl>
                                          </p:spTgt>
                                        </p:tgtEl>
                                        <p:attrNameLst>
                                          <p:attrName>style.visibility</p:attrName>
                                        </p:attrNameLst>
                                      </p:cBhvr>
                                      <p:to>
                                        <p:strVal val="visible"/>
                                      </p:to>
                                    </p:set>
                                    <p:animEffect transition="in" filter="fade">
                                      <p:cBhvr>
                                        <p:cTn id="23" dur="500"/>
                                        <p:tgtEl>
                                          <p:spTgt spid="21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8">
                                            <p:txEl>
                                              <p:pRg st="4" end="4"/>
                                            </p:txEl>
                                          </p:spTgt>
                                        </p:tgtEl>
                                        <p:attrNameLst>
                                          <p:attrName>style.visibility</p:attrName>
                                        </p:attrNameLst>
                                      </p:cBhvr>
                                      <p:to>
                                        <p:strVal val="visible"/>
                                      </p:to>
                                    </p:set>
                                    <p:animEffect transition="in" filter="fade">
                                      <p:cBhvr>
                                        <p:cTn id="27" dur="500"/>
                                        <p:tgtEl>
                                          <p:spTgt spid="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txBox="1">
            <a:spLocks noGrp="1"/>
          </p:cNvSpPr>
          <p:nvPr>
            <p:ph type="title"/>
          </p:nvPr>
        </p:nvSpPr>
        <p:spPr>
          <a:xfrm>
            <a:off x="457200" y="1371600"/>
            <a:ext cx="6348413" cy="1581150"/>
          </a:xfrm>
        </p:spPr>
        <p:txBody>
          <a:bodyPr tIns="45700" bIns="45700"/>
          <a:lstStyle/>
          <a:p>
            <a:pPr algn="l" eaLnBrk="1" hangingPunct="1">
              <a:spcBef>
                <a:spcPct val="0"/>
              </a:spcBef>
              <a:buClr>
                <a:schemeClr val="accent2"/>
              </a:buClr>
              <a:buSzPct val="25000"/>
              <a:buFont typeface="Century Gothic" pitchFamily="34" charset="0"/>
              <a:buNone/>
            </a:pPr>
            <a:r>
              <a:rPr lang="en-US" smtClean="0">
                <a:solidFill>
                  <a:schemeClr val="accent2"/>
                </a:solidFill>
                <a:latin typeface="Century Gothic" pitchFamily="34" charset="0"/>
                <a:cs typeface="Arial" charset="0"/>
                <a:sym typeface="Century Gothic" pitchFamily="34" charset="0"/>
              </a:rPr>
              <a:t/>
            </a:r>
            <a:br>
              <a:rPr lang="en-US" smtClean="0">
                <a:solidFill>
                  <a:schemeClr val="accent2"/>
                </a:solidFill>
                <a:latin typeface="Century Gothic" pitchFamily="34" charset="0"/>
                <a:cs typeface="Arial" charset="0"/>
                <a:sym typeface="Century Gothic" pitchFamily="34" charset="0"/>
              </a:rPr>
            </a:br>
            <a:r>
              <a:rPr lang="en-US" b="1" smtClean="0">
                <a:solidFill>
                  <a:srgbClr val="174E7B"/>
                </a:solidFill>
                <a:latin typeface="Century Gothic" pitchFamily="34" charset="0"/>
                <a:cs typeface="Arial" charset="0"/>
                <a:sym typeface="Century Gothic" pitchFamily="34" charset="0"/>
              </a:rPr>
              <a:t>DISCLAIMER</a:t>
            </a:r>
          </a:p>
        </p:txBody>
      </p:sp>
      <p:sp>
        <p:nvSpPr>
          <p:cNvPr id="157" name="Shape 157"/>
          <p:cNvSpPr txBox="1">
            <a:spLocks noGrp="1"/>
          </p:cNvSpPr>
          <p:nvPr>
            <p:ph type="body" idx="1"/>
          </p:nvPr>
        </p:nvSpPr>
        <p:spPr>
          <a:xfrm>
            <a:off x="457200" y="3048000"/>
            <a:ext cx="11049000" cy="2952750"/>
          </a:xfrm>
        </p:spPr>
        <p:txBody>
          <a:bodyPr tIns="45700" bIns="45700"/>
          <a:lstStyle/>
          <a:p>
            <a:pPr indent="-228600" eaLnBrk="1" hangingPunct="1">
              <a:spcBef>
                <a:spcPct val="0"/>
              </a:spcBef>
              <a:buClr>
                <a:srgbClr val="174E7B"/>
              </a:buClr>
              <a:buSzTx/>
              <a:buFont typeface="Noto Sans Symbols"/>
              <a:buChar char="▪"/>
            </a:pPr>
            <a:r>
              <a:rPr lang="en-US" sz="2000" smtClean="0">
                <a:solidFill>
                  <a:srgbClr val="174E7B"/>
                </a:solidFill>
                <a:latin typeface="Century Gothic" pitchFamily="34" charset="0"/>
                <a:cs typeface="Arial" charset="0"/>
                <a:sym typeface="Century Gothic" pitchFamily="34" charset="0"/>
              </a:rPr>
              <a:t>The information provided by speakers in any presentation made as part of the 2017 NAF Annual Ataxia Conference is for informational use only.</a:t>
            </a:r>
          </a:p>
          <a:p>
            <a:pPr indent="-228600" eaLnBrk="1" hangingPunct="1">
              <a:buClr>
                <a:srgbClr val="174E7B"/>
              </a:buClr>
              <a:buSzTx/>
              <a:buFont typeface="Noto Sans Symbols"/>
              <a:buChar char="▪"/>
            </a:pPr>
            <a:r>
              <a:rPr lang="en-US" sz="2000" smtClean="0">
                <a:solidFill>
                  <a:srgbClr val="174E7B"/>
                </a:solidFill>
                <a:latin typeface="Century Gothic" pitchFamily="34" charset="0"/>
                <a:cs typeface="Arial" charset="0"/>
                <a:sym typeface="Century Gothic" pitchFamily="34" charset="0"/>
              </a:rPr>
              <a:t>The NAF encourages all attendees to consult with their primary care provider, neurologist, or other health care provider about any advice, exercise,  therapies, medication, treatment, nutritional supplement, or regimen that may have been mentioned as part of any presentation.</a:t>
            </a:r>
          </a:p>
          <a:p>
            <a:pPr indent="-228600" eaLnBrk="1" hangingPunct="1">
              <a:buClr>
                <a:srgbClr val="174E7B"/>
              </a:buClr>
              <a:buSzTx/>
              <a:buFont typeface="Noto Sans Symbols"/>
              <a:buChar char="▪"/>
            </a:pPr>
            <a:r>
              <a:rPr lang="en-US" sz="2000" smtClean="0">
                <a:solidFill>
                  <a:srgbClr val="174E7B"/>
                </a:solidFill>
                <a:latin typeface="Century Gothic" pitchFamily="34" charset="0"/>
                <a:cs typeface="Arial" charset="0"/>
                <a:sym typeface="Century Gothic" pitchFamily="34" charset="0"/>
              </a:rPr>
              <a:t>Products or services mentioned during these presentations does not imply endorsement by the NAF.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xEl>
                                              <p:pRg st="0" end="0"/>
                                            </p:txEl>
                                          </p:spTgt>
                                        </p:tgtEl>
                                        <p:attrNameLst>
                                          <p:attrName>style.visibility</p:attrName>
                                        </p:attrNameLst>
                                      </p:cBhvr>
                                      <p:to>
                                        <p:strVal val="visible"/>
                                      </p:to>
                                    </p:set>
                                    <p:animEffect transition="in" filter="fade">
                                      <p:cBhvr>
                                        <p:cTn id="11" dur="500"/>
                                        <p:tgtEl>
                                          <p:spTgt spid="15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
                                            <p:txEl>
                                              <p:pRg st="1" end="1"/>
                                            </p:txEl>
                                          </p:spTgt>
                                        </p:tgtEl>
                                        <p:attrNameLst>
                                          <p:attrName>style.visibility</p:attrName>
                                        </p:attrNameLst>
                                      </p:cBhvr>
                                      <p:to>
                                        <p:strVal val="visible"/>
                                      </p:to>
                                    </p:set>
                                    <p:animEffect transition="in" filter="fade">
                                      <p:cBhvr>
                                        <p:cTn id="15" dur="500"/>
                                        <p:tgtEl>
                                          <p:spTgt spid="157">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
                                            <p:txEl>
                                              <p:pRg st="2" end="2"/>
                                            </p:txEl>
                                          </p:spTgt>
                                        </p:tgtEl>
                                        <p:attrNameLst>
                                          <p:attrName>style.visibility</p:attrName>
                                        </p:attrNameLst>
                                      </p:cBhvr>
                                      <p:to>
                                        <p:strVal val="visible"/>
                                      </p:to>
                                    </p:set>
                                    <p:animEffect transition="in" filter="fade">
                                      <p:cBhvr>
                                        <p:cTn id="19" dur="500"/>
                                        <p:tgtEl>
                                          <p:spTgt spid="1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txBox="1">
            <a:spLocks noGrp="1"/>
          </p:cNvSpPr>
          <p:nvPr>
            <p:ph type="title"/>
          </p:nvPr>
        </p:nvSpPr>
        <p:spPr>
          <a:xfrm>
            <a:off x="381000" y="2057400"/>
            <a:ext cx="6378575" cy="990600"/>
          </a:xfrm>
        </p:spPr>
        <p:txBody>
          <a:bodyPr tIns="45700" bIns="45700"/>
          <a:lstStyle/>
          <a:p>
            <a:pPr algn="l" eaLnBrk="1" hangingPunct="1">
              <a:spcBef>
                <a:spcPct val="0"/>
              </a:spcBef>
              <a:buClr>
                <a:srgbClr val="174E7B"/>
              </a:buClr>
              <a:buSzPct val="25000"/>
              <a:buFont typeface="Century Gothic" pitchFamily="34" charset="0"/>
              <a:buNone/>
            </a:pPr>
            <a:r>
              <a:rPr lang="en-US" sz="3600" b="1" smtClean="0">
                <a:solidFill>
                  <a:srgbClr val="174E7B"/>
                </a:solidFill>
                <a:latin typeface="Century Gothic" pitchFamily="34" charset="0"/>
                <a:cs typeface="Arial" charset="0"/>
                <a:sym typeface="Century Gothic" pitchFamily="34" charset="0"/>
              </a:rPr>
              <a:t>PRESENTER DISCLOSURES</a:t>
            </a:r>
            <a:r>
              <a:rPr lang="en-US" sz="3600" smtClean="0">
                <a:solidFill>
                  <a:srgbClr val="174E7B"/>
                </a:solidFill>
                <a:latin typeface="Century Gothic" pitchFamily="34" charset="0"/>
                <a:cs typeface="Arial" charset="0"/>
                <a:sym typeface="Century Gothic" pitchFamily="34" charset="0"/>
              </a:rPr>
              <a:t>		</a:t>
            </a:r>
          </a:p>
        </p:txBody>
      </p:sp>
      <p:sp>
        <p:nvSpPr>
          <p:cNvPr id="163" name="Shape 163"/>
          <p:cNvSpPr txBox="1">
            <a:spLocks noGrp="1"/>
          </p:cNvSpPr>
          <p:nvPr>
            <p:ph type="body" idx="1"/>
          </p:nvPr>
        </p:nvSpPr>
        <p:spPr>
          <a:xfrm>
            <a:off x="381000" y="3124200"/>
            <a:ext cx="11277600" cy="2514600"/>
          </a:xfrm>
        </p:spPr>
        <p:txBody>
          <a:bodyPr tIns="45700" bIns="45700"/>
          <a:lstStyle/>
          <a:p>
            <a:pPr indent="-228600" eaLnBrk="1" hangingPunct="1">
              <a:spcBef>
                <a:spcPct val="0"/>
              </a:spcBef>
              <a:buClr>
                <a:srgbClr val="174E7B"/>
              </a:buClr>
              <a:buSzTx/>
              <a:buFont typeface="Noto Sans Symbols"/>
              <a:buChar char="▪"/>
            </a:pPr>
            <a:r>
              <a:rPr lang="en-US" sz="2400" smtClean="0">
                <a:solidFill>
                  <a:srgbClr val="174E7B"/>
                </a:solidFill>
                <a:latin typeface="Century Gothic" pitchFamily="34" charset="0"/>
                <a:cs typeface="Arial" charset="0"/>
                <a:sym typeface="Century Gothic" pitchFamily="34" charset="0"/>
              </a:rPr>
              <a:t>Jason Wolfer</a:t>
            </a:r>
          </a:p>
          <a:p>
            <a:pPr indent="-228600" eaLnBrk="1" hangingPunct="1">
              <a:buClr>
                <a:srgbClr val="174E7B"/>
              </a:buClr>
              <a:buSzTx/>
              <a:buFont typeface="Noto Sans Symbols"/>
              <a:buChar char="▪"/>
            </a:pPr>
            <a:r>
              <a:rPr lang="en-US" sz="2400" smtClean="0">
                <a:solidFill>
                  <a:srgbClr val="174E7B"/>
                </a:solidFill>
                <a:latin typeface="Century Gothic" pitchFamily="34" charset="0"/>
                <a:cs typeface="Arial" charset="0"/>
                <a:sym typeface="Century Gothic" pitchFamily="34" charset="0"/>
              </a:rPr>
              <a:t>The following personal financial relationships with commercial interests relevant to this presentation existed during the past 12 months:</a:t>
            </a:r>
          </a:p>
          <a:p>
            <a:pPr lvl="1" indent="-228600" eaLnBrk="1" hangingPunct="1">
              <a:buClr>
                <a:srgbClr val="174E7B"/>
              </a:buClr>
              <a:buSzTx/>
              <a:buFont typeface="Noto Sans Symbols"/>
              <a:buChar char="▪"/>
            </a:pPr>
            <a:r>
              <a:rPr lang="en-US" smtClean="0">
                <a:solidFill>
                  <a:srgbClr val="174E7B"/>
                </a:solidFill>
                <a:latin typeface="Century Gothic" pitchFamily="34" charset="0"/>
                <a:cs typeface="Arial" charset="0"/>
                <a:sym typeface="Century Gothic" pitchFamily="34" charset="0"/>
              </a:rPr>
              <a:t>No relationships to disclose or list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
                                            <p:txEl>
                                              <p:pRg st="0" end="0"/>
                                            </p:txEl>
                                          </p:spTgt>
                                        </p:tgtEl>
                                        <p:attrNameLst>
                                          <p:attrName>style.visibility</p:attrName>
                                        </p:attrNameLst>
                                      </p:cBhvr>
                                      <p:to>
                                        <p:strVal val="visible"/>
                                      </p:to>
                                    </p:set>
                                    <p:animEffect transition="in" filter="fade">
                                      <p:cBhvr>
                                        <p:cTn id="11" dur="500"/>
                                        <p:tgtEl>
                                          <p:spTgt spid="16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
                                            <p:txEl>
                                              <p:pRg st="1" end="1"/>
                                            </p:txEl>
                                          </p:spTgt>
                                        </p:tgtEl>
                                        <p:attrNameLst>
                                          <p:attrName>style.visibility</p:attrName>
                                        </p:attrNameLst>
                                      </p:cBhvr>
                                      <p:to>
                                        <p:strVal val="visible"/>
                                      </p:to>
                                    </p:set>
                                    <p:animEffect transition="in" filter="fade">
                                      <p:cBhvr>
                                        <p:cTn id="15" dur="500"/>
                                        <p:tgtEl>
                                          <p:spTgt spid="16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3">
                                            <p:txEl>
                                              <p:pRg st="2" end="2"/>
                                            </p:txEl>
                                          </p:spTgt>
                                        </p:tgtEl>
                                        <p:attrNameLst>
                                          <p:attrName>style.visibility</p:attrName>
                                        </p:attrNameLst>
                                      </p:cBhvr>
                                      <p:to>
                                        <p:strVal val="visible"/>
                                      </p:to>
                                    </p:set>
                                    <p:animEffect transition="in" filter="fade">
                                      <p:cBhvr>
                                        <p:cTn id="19" dur="500"/>
                                        <p:tgtEl>
                                          <p:spTgt spid="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txBox="1">
            <a:spLocks noGrp="1"/>
          </p:cNvSpPr>
          <p:nvPr>
            <p:ph type="title"/>
          </p:nvPr>
        </p:nvSpPr>
        <p:spPr>
          <a:xfrm>
            <a:off x="228600" y="1600200"/>
            <a:ext cx="11125200" cy="838200"/>
          </a:xfrm>
        </p:spPr>
        <p:txBody>
          <a:bodyPr tIns="45700" bIns="45700"/>
          <a:lstStyle/>
          <a:p>
            <a:pP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REASONS FOR SPEAKING TODAY</a:t>
            </a:r>
          </a:p>
        </p:txBody>
      </p:sp>
      <p:sp>
        <p:nvSpPr>
          <p:cNvPr id="169" name="Shape 169"/>
          <p:cNvSpPr txBox="1">
            <a:spLocks noGrp="1"/>
          </p:cNvSpPr>
          <p:nvPr>
            <p:ph type="body" idx="1"/>
          </p:nvPr>
        </p:nvSpPr>
        <p:spPr>
          <a:xfrm>
            <a:off x="685800" y="2590800"/>
            <a:ext cx="11277600" cy="3627438"/>
          </a:xfrm>
        </p:spPr>
        <p:txBody>
          <a:bodyPr tIns="45700" bIns="45700"/>
          <a:lstStyle/>
          <a:p>
            <a:pPr indent="-228600" eaLnBrk="1" hangingPunct="1">
              <a:lnSpc>
                <a:spcPct val="80000"/>
              </a:lnSpc>
              <a:spcBef>
                <a:spcPct val="0"/>
              </a:spcBef>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Meet and visit with people that I have met online (online support groups).</a:t>
            </a:r>
          </a:p>
          <a:p>
            <a:pPr indent="-228600" eaLnBrk="1" hangingPunct="1">
              <a:lnSpc>
                <a:spcPct val="80000"/>
              </a:lnSpc>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Meet new people.</a:t>
            </a:r>
          </a:p>
          <a:p>
            <a:pPr indent="-228600" eaLnBrk="1" hangingPunct="1">
              <a:lnSpc>
                <a:spcPct val="80000"/>
              </a:lnSpc>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Stages of emotional of acceptance and the role of support groups.</a:t>
            </a:r>
          </a:p>
          <a:p>
            <a:pPr indent="-228600" eaLnBrk="1" hangingPunct="1">
              <a:lnSpc>
                <a:spcPct val="80000"/>
              </a:lnSpc>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To encourage you!</a:t>
            </a:r>
          </a:p>
          <a:p>
            <a:pPr indent="-228600" eaLnBrk="1" hangingPunct="1">
              <a:lnSpc>
                <a:spcPct val="80000"/>
              </a:lnSpc>
              <a:buClr>
                <a:srgbClr val="174E7B"/>
              </a:buClr>
              <a:buSzTx/>
              <a:buFontTx/>
              <a:buNone/>
            </a:pPr>
            <a:endParaRPr lang="en-US" smtClean="0">
              <a:solidFill>
                <a:srgbClr val="174E7B"/>
              </a:solidFill>
              <a:latin typeface="Century Gothic" pitchFamily="34" charset="0"/>
              <a:cs typeface="Arial" charset="0"/>
              <a:sym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9">
                                            <p:txEl>
                                              <p:pRg st="0" end="0"/>
                                            </p:txEl>
                                          </p:spTgt>
                                        </p:tgtEl>
                                        <p:attrNameLst>
                                          <p:attrName>style.visibility</p:attrName>
                                        </p:attrNameLst>
                                      </p:cBhvr>
                                      <p:to>
                                        <p:strVal val="visible"/>
                                      </p:to>
                                    </p:set>
                                    <p:animEffect transition="in" filter="fade">
                                      <p:cBhvr>
                                        <p:cTn id="11" dur="500"/>
                                        <p:tgtEl>
                                          <p:spTgt spid="16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9">
                                            <p:txEl>
                                              <p:pRg st="1" end="1"/>
                                            </p:txEl>
                                          </p:spTgt>
                                        </p:tgtEl>
                                        <p:attrNameLst>
                                          <p:attrName>style.visibility</p:attrName>
                                        </p:attrNameLst>
                                      </p:cBhvr>
                                      <p:to>
                                        <p:strVal val="visible"/>
                                      </p:to>
                                    </p:set>
                                    <p:animEffect transition="in" filter="fade">
                                      <p:cBhvr>
                                        <p:cTn id="15" dur="500"/>
                                        <p:tgtEl>
                                          <p:spTgt spid="16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9">
                                            <p:txEl>
                                              <p:pRg st="2" end="2"/>
                                            </p:txEl>
                                          </p:spTgt>
                                        </p:tgtEl>
                                        <p:attrNameLst>
                                          <p:attrName>style.visibility</p:attrName>
                                        </p:attrNameLst>
                                      </p:cBhvr>
                                      <p:to>
                                        <p:strVal val="visible"/>
                                      </p:to>
                                    </p:set>
                                    <p:animEffect transition="in" filter="fade">
                                      <p:cBhvr>
                                        <p:cTn id="19" dur="500"/>
                                        <p:tgtEl>
                                          <p:spTgt spid="169">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9">
                                            <p:txEl>
                                              <p:pRg st="3" end="3"/>
                                            </p:txEl>
                                          </p:spTgt>
                                        </p:tgtEl>
                                        <p:attrNameLst>
                                          <p:attrName>style.visibility</p:attrName>
                                        </p:attrNameLst>
                                      </p:cBhvr>
                                      <p:to>
                                        <p:strVal val="visible"/>
                                      </p:to>
                                    </p:set>
                                    <p:animEffect transition="in" filter="fade">
                                      <p:cBhvr>
                                        <p:cTn id="23" dur="500"/>
                                        <p:tgtEl>
                                          <p:spTgt spid="169">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500"/>
                                        <p:tgtEl>
                                          <p:spTgt spid="1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txBox="1">
            <a:spLocks noGrp="1"/>
          </p:cNvSpPr>
          <p:nvPr>
            <p:ph type="title"/>
          </p:nvPr>
        </p:nvSpPr>
        <p:spPr>
          <a:xfrm>
            <a:off x="1600200" y="763588"/>
            <a:ext cx="9906000" cy="1293812"/>
          </a:xfrm>
        </p:spPr>
        <p:txBody>
          <a:bodyPr tIns="45700" bIns="45700"/>
          <a:lstStyle/>
          <a:p>
            <a:pPr algn="ct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FROM A RUSSIAN PROVERB:</a:t>
            </a:r>
          </a:p>
        </p:txBody>
      </p:sp>
      <p:sp>
        <p:nvSpPr>
          <p:cNvPr id="175" name="Shape 175"/>
          <p:cNvSpPr txBox="1">
            <a:spLocks noGrp="1"/>
          </p:cNvSpPr>
          <p:nvPr>
            <p:ph type="body" idx="1"/>
          </p:nvPr>
        </p:nvSpPr>
        <p:spPr>
          <a:xfrm>
            <a:off x="685800" y="2193925"/>
            <a:ext cx="10820400" cy="4024313"/>
          </a:xfrm>
        </p:spPr>
        <p:txBody>
          <a:bodyPr tIns="45700" bIns="45700"/>
          <a:lstStyle/>
          <a:p>
            <a:pPr marL="0" indent="0" algn="ctr" eaLnBrk="1" hangingPunct="1">
              <a:spcBef>
                <a:spcPct val="0"/>
              </a:spcBef>
              <a:buClr>
                <a:srgbClr val="174E7B"/>
              </a:buClr>
              <a:buSzPct val="25000"/>
              <a:buFontTx/>
              <a:buNone/>
            </a:pPr>
            <a:r>
              <a:rPr lang="en-US" sz="4000" b="1" i="1" smtClean="0">
                <a:solidFill>
                  <a:srgbClr val="174E7B"/>
                </a:solidFill>
                <a:latin typeface="Century Gothic" pitchFamily="34" charset="0"/>
                <a:cs typeface="Arial" charset="0"/>
                <a:sym typeface="Century Gothic" pitchFamily="34" charset="0"/>
              </a:rPr>
              <a:t>The same hammer that shatters glass, is the same hammer that shapes the metal.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
                                            <p:txEl>
                                              <p:pRg st="0" end="0"/>
                                            </p:txEl>
                                          </p:spTgt>
                                        </p:tgtEl>
                                        <p:attrNameLst>
                                          <p:attrName>style.visibility</p:attrName>
                                        </p:attrNameLst>
                                      </p:cBhvr>
                                      <p:to>
                                        <p:strVal val="visible"/>
                                      </p:to>
                                    </p:set>
                                    <p:animEffect transition="in" filter="fade">
                                      <p:cBhvr>
                                        <p:cTn id="11" dur="500"/>
                                        <p:tgtEl>
                                          <p:spTgt spid="1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txBox="1">
            <a:spLocks noGrp="1"/>
          </p:cNvSpPr>
          <p:nvPr>
            <p:ph type="title"/>
          </p:nvPr>
        </p:nvSpPr>
        <p:spPr>
          <a:xfrm>
            <a:off x="76200" y="1066800"/>
            <a:ext cx="11430000" cy="1293813"/>
          </a:xfrm>
        </p:spPr>
        <p:txBody>
          <a:bodyPr tIns="45700" bIns="45700"/>
          <a:lstStyle/>
          <a:p>
            <a:pPr eaLnBrk="1" hangingPunct="1">
              <a:spcBef>
                <a:spcPct val="0"/>
              </a:spcBef>
              <a:buClr>
                <a:srgbClr val="174E7B"/>
              </a:buClr>
              <a:buSzPct val="25000"/>
              <a:buFont typeface="Century Gothic" pitchFamily="34" charset="0"/>
              <a:buNone/>
            </a:pPr>
            <a:r>
              <a:rPr lang="en-US" sz="5000" b="1" u="sng" smtClean="0">
                <a:solidFill>
                  <a:srgbClr val="174E7B"/>
                </a:solidFill>
                <a:latin typeface="Century Gothic" pitchFamily="34" charset="0"/>
                <a:cs typeface="Arial" charset="0"/>
                <a:sym typeface="Century Gothic" pitchFamily="34" charset="0"/>
              </a:rPr>
              <a:t>FOUR STAGES WE ALL GO THROUGH</a:t>
            </a:r>
          </a:p>
        </p:txBody>
      </p:sp>
      <p:sp>
        <p:nvSpPr>
          <p:cNvPr id="181" name="Shape 181"/>
          <p:cNvSpPr txBox="1">
            <a:spLocks noGrp="1"/>
          </p:cNvSpPr>
          <p:nvPr>
            <p:ph type="body" idx="1"/>
          </p:nvPr>
        </p:nvSpPr>
        <p:spPr>
          <a:xfrm>
            <a:off x="685800" y="2193925"/>
            <a:ext cx="10820400" cy="4024313"/>
          </a:xfrm>
        </p:spPr>
        <p:txBody>
          <a:bodyPr tIns="45700" bIns="45700"/>
          <a:lstStyle/>
          <a:p>
            <a:pPr indent="-228600" eaLnBrk="1" hangingPunct="1">
              <a:spcBef>
                <a:spcPct val="0"/>
              </a:spcBef>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Denial</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Isolation</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Acceptance </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Support</a:t>
            </a:r>
          </a:p>
          <a:p>
            <a:pPr indent="-228600" eaLnBrk="1" hangingPunct="1">
              <a:buClr>
                <a:srgbClr val="174E7B"/>
              </a:buClr>
              <a:buSzTx/>
              <a:buFontTx/>
              <a:buNone/>
            </a:pPr>
            <a:endParaRPr lang="en-US" smtClean="0">
              <a:solidFill>
                <a:srgbClr val="174E7B"/>
              </a:solidFill>
              <a:latin typeface="Century Gothic" pitchFamily="34" charset="0"/>
              <a:cs typeface="Arial" charset="0"/>
              <a:sym typeface="Century Gothic" pitchFamily="34" charset="0"/>
            </a:endParaRPr>
          </a:p>
          <a:p>
            <a:pPr indent="-228600" eaLnBrk="1" hangingPunct="1">
              <a:buClr>
                <a:srgbClr val="174E7B"/>
              </a:buClr>
              <a:buSzTx/>
              <a:buFontTx/>
              <a:buNone/>
            </a:pPr>
            <a:endParaRPr lang="en-US" smtClean="0">
              <a:solidFill>
                <a:srgbClr val="174E7B"/>
              </a:solidFill>
              <a:latin typeface="Century Gothic" pitchFamily="34" charset="0"/>
              <a:cs typeface="Arial" charset="0"/>
              <a:sym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500"/>
                                        <p:tgtEl>
                                          <p:spTgt spid="18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1">
                                            <p:txEl>
                                              <p:pRg st="1" end="1"/>
                                            </p:txEl>
                                          </p:spTgt>
                                        </p:tgtEl>
                                        <p:attrNameLst>
                                          <p:attrName>style.visibility</p:attrName>
                                        </p:attrNameLst>
                                      </p:cBhvr>
                                      <p:to>
                                        <p:strVal val="visible"/>
                                      </p:to>
                                    </p:set>
                                    <p:animEffect transition="in" filter="fade">
                                      <p:cBhvr>
                                        <p:cTn id="15" dur="500"/>
                                        <p:tgtEl>
                                          <p:spTgt spid="181">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1">
                                            <p:txEl>
                                              <p:pRg st="2" end="2"/>
                                            </p:txEl>
                                          </p:spTgt>
                                        </p:tgtEl>
                                        <p:attrNameLst>
                                          <p:attrName>style.visibility</p:attrName>
                                        </p:attrNameLst>
                                      </p:cBhvr>
                                      <p:to>
                                        <p:strVal val="visible"/>
                                      </p:to>
                                    </p:set>
                                    <p:animEffect transition="in" filter="fade">
                                      <p:cBhvr>
                                        <p:cTn id="19" dur="500"/>
                                        <p:tgtEl>
                                          <p:spTgt spid="181">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1">
                                            <p:txEl>
                                              <p:pRg st="3" end="3"/>
                                            </p:txEl>
                                          </p:spTgt>
                                        </p:tgtEl>
                                        <p:attrNameLst>
                                          <p:attrName>style.visibility</p:attrName>
                                        </p:attrNameLst>
                                      </p:cBhvr>
                                      <p:to>
                                        <p:strVal val="visible"/>
                                      </p:to>
                                    </p:set>
                                    <p:animEffect transition="in" filter="fade">
                                      <p:cBhvr>
                                        <p:cTn id="23" dur="500"/>
                                        <p:tgtEl>
                                          <p:spTgt spid="181">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1">
                                            <p:txEl>
                                              <p:pRg st="4" end="4"/>
                                            </p:txEl>
                                          </p:spTgt>
                                        </p:tgtEl>
                                        <p:attrNameLst>
                                          <p:attrName>style.visibility</p:attrName>
                                        </p:attrNameLst>
                                      </p:cBhvr>
                                      <p:to>
                                        <p:strVal val="visible"/>
                                      </p:to>
                                    </p:set>
                                    <p:animEffect transition="in" filter="fade">
                                      <p:cBhvr>
                                        <p:cTn id="27" dur="500"/>
                                        <p:tgtEl>
                                          <p:spTgt spid="181">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1">
                                            <p:txEl>
                                              <p:pRg st="5" end="5"/>
                                            </p:txEl>
                                          </p:spTgt>
                                        </p:tgtEl>
                                        <p:attrNameLst>
                                          <p:attrName>style.visibility</p:attrName>
                                        </p:attrNameLst>
                                      </p:cBhvr>
                                      <p:to>
                                        <p:strVal val="visible"/>
                                      </p:to>
                                    </p:set>
                                    <p:animEffect transition="in" filter="fade">
                                      <p:cBhvr>
                                        <p:cTn id="31" dur="500"/>
                                        <p:tgtEl>
                                          <p:spTgt spid="1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txBox="1">
            <a:spLocks noGrp="1"/>
          </p:cNvSpPr>
          <p:nvPr>
            <p:ph type="title"/>
          </p:nvPr>
        </p:nvSpPr>
        <p:spPr>
          <a:xfrm>
            <a:off x="2895600" y="763588"/>
            <a:ext cx="8610600" cy="1293812"/>
          </a:xfrm>
        </p:spPr>
        <p:txBody>
          <a:bodyPr tIns="45700" bIns="45700"/>
          <a:lstStyle/>
          <a:p>
            <a:pP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DENIAL</a:t>
            </a:r>
          </a:p>
        </p:txBody>
      </p:sp>
      <p:sp>
        <p:nvSpPr>
          <p:cNvPr id="187" name="Shape 187"/>
          <p:cNvSpPr txBox="1">
            <a:spLocks noGrp="1"/>
          </p:cNvSpPr>
          <p:nvPr>
            <p:ph type="body" idx="1"/>
          </p:nvPr>
        </p:nvSpPr>
        <p:spPr>
          <a:xfrm>
            <a:off x="685800" y="2193925"/>
            <a:ext cx="10820400" cy="4024313"/>
          </a:xfrm>
        </p:spPr>
        <p:txBody>
          <a:bodyPr tIns="45700" bIns="45700"/>
          <a:lstStyle/>
          <a:p>
            <a:pPr indent="-228600" eaLnBrk="1" hangingPunct="1">
              <a:spcBef>
                <a:spcPct val="0"/>
              </a:spcBef>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The unknown</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Fear</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Sadness, worry, stress and loss</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Confusion</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Anger</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Easier to put feelings aside</a:t>
            </a:r>
          </a:p>
          <a:p>
            <a:pPr indent="-228600" eaLnBrk="1" hangingPunct="1">
              <a:buClr>
                <a:srgbClr val="174E7B"/>
              </a:buClr>
              <a:buSzTx/>
              <a:buFontTx/>
              <a:buNone/>
            </a:pPr>
            <a:endParaRPr lang="en-US" smtClean="0">
              <a:solidFill>
                <a:srgbClr val="174E7B"/>
              </a:solidFill>
              <a:latin typeface="Century Gothic" pitchFamily="34" charset="0"/>
              <a:cs typeface="Arial" charset="0"/>
              <a:sym typeface="Century Gothic" pitchFamily="34" charset="0"/>
            </a:endParaRPr>
          </a:p>
          <a:p>
            <a:pPr indent="-228600" eaLnBrk="1" hangingPunct="1">
              <a:buClr>
                <a:srgbClr val="174E7B"/>
              </a:buClr>
              <a:buSzTx/>
              <a:buFontTx/>
              <a:buNone/>
            </a:pPr>
            <a:endParaRPr lang="en-US" smtClean="0">
              <a:solidFill>
                <a:srgbClr val="174E7B"/>
              </a:solidFill>
              <a:latin typeface="Century Gothic" pitchFamily="34" charset="0"/>
              <a:cs typeface="Arial" charset="0"/>
              <a:sym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7">
                                            <p:txEl>
                                              <p:pRg st="0" end="0"/>
                                            </p:txEl>
                                          </p:spTgt>
                                        </p:tgtEl>
                                        <p:attrNameLst>
                                          <p:attrName>style.visibility</p:attrName>
                                        </p:attrNameLst>
                                      </p:cBhvr>
                                      <p:to>
                                        <p:strVal val="visible"/>
                                      </p:to>
                                    </p:set>
                                    <p:animEffect transition="in" filter="fade">
                                      <p:cBhvr>
                                        <p:cTn id="11" dur="500"/>
                                        <p:tgtEl>
                                          <p:spTgt spid="18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7">
                                            <p:txEl>
                                              <p:pRg st="1" end="1"/>
                                            </p:txEl>
                                          </p:spTgt>
                                        </p:tgtEl>
                                        <p:attrNameLst>
                                          <p:attrName>style.visibility</p:attrName>
                                        </p:attrNameLst>
                                      </p:cBhvr>
                                      <p:to>
                                        <p:strVal val="visible"/>
                                      </p:to>
                                    </p:set>
                                    <p:animEffect transition="in" filter="fade">
                                      <p:cBhvr>
                                        <p:cTn id="15" dur="500"/>
                                        <p:tgtEl>
                                          <p:spTgt spid="187">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7">
                                            <p:txEl>
                                              <p:pRg st="2" end="2"/>
                                            </p:txEl>
                                          </p:spTgt>
                                        </p:tgtEl>
                                        <p:attrNameLst>
                                          <p:attrName>style.visibility</p:attrName>
                                        </p:attrNameLst>
                                      </p:cBhvr>
                                      <p:to>
                                        <p:strVal val="visible"/>
                                      </p:to>
                                    </p:set>
                                    <p:animEffect transition="in" filter="fade">
                                      <p:cBhvr>
                                        <p:cTn id="19" dur="500"/>
                                        <p:tgtEl>
                                          <p:spTgt spid="187">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7">
                                            <p:txEl>
                                              <p:pRg st="3" end="3"/>
                                            </p:txEl>
                                          </p:spTgt>
                                        </p:tgtEl>
                                        <p:attrNameLst>
                                          <p:attrName>style.visibility</p:attrName>
                                        </p:attrNameLst>
                                      </p:cBhvr>
                                      <p:to>
                                        <p:strVal val="visible"/>
                                      </p:to>
                                    </p:set>
                                    <p:animEffect transition="in" filter="fade">
                                      <p:cBhvr>
                                        <p:cTn id="23" dur="500"/>
                                        <p:tgtEl>
                                          <p:spTgt spid="187">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7">
                                            <p:txEl>
                                              <p:pRg st="4" end="4"/>
                                            </p:txEl>
                                          </p:spTgt>
                                        </p:tgtEl>
                                        <p:attrNameLst>
                                          <p:attrName>style.visibility</p:attrName>
                                        </p:attrNameLst>
                                      </p:cBhvr>
                                      <p:to>
                                        <p:strVal val="visible"/>
                                      </p:to>
                                    </p:set>
                                    <p:animEffect transition="in" filter="fade">
                                      <p:cBhvr>
                                        <p:cTn id="27" dur="500"/>
                                        <p:tgtEl>
                                          <p:spTgt spid="187">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7">
                                            <p:txEl>
                                              <p:pRg st="5" end="5"/>
                                            </p:txEl>
                                          </p:spTgt>
                                        </p:tgtEl>
                                        <p:attrNameLst>
                                          <p:attrName>style.visibility</p:attrName>
                                        </p:attrNameLst>
                                      </p:cBhvr>
                                      <p:to>
                                        <p:strVal val="visible"/>
                                      </p:to>
                                    </p:set>
                                    <p:animEffect transition="in" filter="fade">
                                      <p:cBhvr>
                                        <p:cTn id="31" dur="500"/>
                                        <p:tgtEl>
                                          <p:spTgt spid="187">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7">
                                            <p:txEl>
                                              <p:pRg st="6" end="6"/>
                                            </p:txEl>
                                          </p:spTgt>
                                        </p:tgtEl>
                                        <p:attrNameLst>
                                          <p:attrName>style.visibility</p:attrName>
                                        </p:attrNameLst>
                                      </p:cBhvr>
                                      <p:to>
                                        <p:strVal val="visible"/>
                                      </p:to>
                                    </p:set>
                                    <p:animEffect transition="in" filter="fade">
                                      <p:cBhvr>
                                        <p:cTn id="35" dur="500"/>
                                        <p:tgtEl>
                                          <p:spTgt spid="187">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7">
                                            <p:txEl>
                                              <p:pRg st="7" end="7"/>
                                            </p:txEl>
                                          </p:spTgt>
                                        </p:tgtEl>
                                        <p:attrNameLst>
                                          <p:attrName>style.visibility</p:attrName>
                                        </p:attrNameLst>
                                      </p:cBhvr>
                                      <p:to>
                                        <p:strVal val="visible"/>
                                      </p:to>
                                    </p:set>
                                    <p:animEffect transition="in" filter="fade">
                                      <p:cBhvr>
                                        <p:cTn id="39" dur="500"/>
                                        <p:tgtEl>
                                          <p:spTgt spid="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txBox="1">
            <a:spLocks noGrp="1"/>
          </p:cNvSpPr>
          <p:nvPr>
            <p:ph type="title"/>
          </p:nvPr>
        </p:nvSpPr>
        <p:spPr>
          <a:xfrm>
            <a:off x="2895600" y="763588"/>
            <a:ext cx="8610600" cy="1293812"/>
          </a:xfrm>
        </p:spPr>
        <p:txBody>
          <a:bodyPr tIns="45700" bIns="45700"/>
          <a:lstStyle/>
          <a:p>
            <a:pP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ISOLATION</a:t>
            </a:r>
          </a:p>
        </p:txBody>
      </p:sp>
      <p:sp>
        <p:nvSpPr>
          <p:cNvPr id="193" name="Shape 193"/>
          <p:cNvSpPr txBox="1">
            <a:spLocks noGrp="1"/>
          </p:cNvSpPr>
          <p:nvPr>
            <p:ph type="body" idx="1"/>
          </p:nvPr>
        </p:nvSpPr>
        <p:spPr>
          <a:xfrm>
            <a:off x="685800" y="2193925"/>
            <a:ext cx="10820400" cy="4024313"/>
          </a:xfrm>
        </p:spPr>
        <p:txBody>
          <a:bodyPr tIns="45700" bIns="45700"/>
          <a:lstStyle/>
          <a:p>
            <a:pPr indent="-228600" eaLnBrk="1" hangingPunct="1">
              <a:spcBef>
                <a:spcPct val="0"/>
              </a:spcBef>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Being Different</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Focus on negative</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Isolate ourselves from public/prefer to stay at home.</a:t>
            </a:r>
          </a:p>
          <a:p>
            <a:pPr indent="-228600" eaLnBrk="1" hangingPunct="1">
              <a:buClr>
                <a:srgbClr val="174E7B"/>
              </a:buClr>
              <a:buSzTx/>
              <a:buFontTx/>
              <a:buNone/>
            </a:pPr>
            <a:endParaRPr lang="en-US" smtClean="0">
              <a:solidFill>
                <a:srgbClr val="174E7B"/>
              </a:solidFill>
              <a:latin typeface="Century Gothic" pitchFamily="34" charset="0"/>
              <a:cs typeface="Arial" charset="0"/>
              <a:sym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3">
                                            <p:txEl>
                                              <p:pRg st="0" end="0"/>
                                            </p:txEl>
                                          </p:spTgt>
                                        </p:tgtEl>
                                        <p:attrNameLst>
                                          <p:attrName>style.visibility</p:attrName>
                                        </p:attrNameLst>
                                      </p:cBhvr>
                                      <p:to>
                                        <p:strVal val="visible"/>
                                      </p:to>
                                    </p:set>
                                    <p:animEffect transition="in" filter="fade">
                                      <p:cBhvr>
                                        <p:cTn id="11" dur="500"/>
                                        <p:tgtEl>
                                          <p:spTgt spid="19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3">
                                            <p:txEl>
                                              <p:pRg st="1" end="1"/>
                                            </p:txEl>
                                          </p:spTgt>
                                        </p:tgtEl>
                                        <p:attrNameLst>
                                          <p:attrName>style.visibility</p:attrName>
                                        </p:attrNameLst>
                                      </p:cBhvr>
                                      <p:to>
                                        <p:strVal val="visible"/>
                                      </p:to>
                                    </p:set>
                                    <p:animEffect transition="in" filter="fade">
                                      <p:cBhvr>
                                        <p:cTn id="15" dur="500"/>
                                        <p:tgtEl>
                                          <p:spTgt spid="19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3">
                                            <p:txEl>
                                              <p:pRg st="2" end="2"/>
                                            </p:txEl>
                                          </p:spTgt>
                                        </p:tgtEl>
                                        <p:attrNameLst>
                                          <p:attrName>style.visibility</p:attrName>
                                        </p:attrNameLst>
                                      </p:cBhvr>
                                      <p:to>
                                        <p:strVal val="visible"/>
                                      </p:to>
                                    </p:set>
                                    <p:animEffect transition="in" filter="fade">
                                      <p:cBhvr>
                                        <p:cTn id="19" dur="500"/>
                                        <p:tgtEl>
                                          <p:spTgt spid="19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3">
                                            <p:txEl>
                                              <p:pRg st="3" end="3"/>
                                            </p:txEl>
                                          </p:spTgt>
                                        </p:tgtEl>
                                        <p:attrNameLst>
                                          <p:attrName>style.visibility</p:attrName>
                                        </p:attrNameLst>
                                      </p:cBhvr>
                                      <p:to>
                                        <p:strVal val="visible"/>
                                      </p:to>
                                    </p:set>
                                    <p:animEffect transition="in" filter="fade">
                                      <p:cBhvr>
                                        <p:cTn id="23" dur="500"/>
                                        <p:tgtEl>
                                          <p:spTgt spid="1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txBox="1">
            <a:spLocks noGrp="1"/>
          </p:cNvSpPr>
          <p:nvPr>
            <p:ph type="title"/>
          </p:nvPr>
        </p:nvSpPr>
        <p:spPr>
          <a:xfrm>
            <a:off x="2895600" y="763588"/>
            <a:ext cx="8610600" cy="1293812"/>
          </a:xfrm>
        </p:spPr>
        <p:txBody>
          <a:bodyPr tIns="45700" bIns="45700"/>
          <a:lstStyle/>
          <a:p>
            <a:pPr eaLnBrk="1" hangingPunct="1">
              <a:spcBef>
                <a:spcPct val="0"/>
              </a:spcBef>
              <a:buClr>
                <a:srgbClr val="174E7B"/>
              </a:buClr>
              <a:buSzPct val="25000"/>
              <a:buFont typeface="Century Gothic" pitchFamily="34" charset="0"/>
              <a:buNone/>
            </a:pPr>
            <a:r>
              <a:rPr lang="en-US" sz="5400" b="1" u="sng" smtClean="0">
                <a:solidFill>
                  <a:srgbClr val="174E7B"/>
                </a:solidFill>
                <a:latin typeface="Century Gothic" pitchFamily="34" charset="0"/>
                <a:cs typeface="Arial" charset="0"/>
                <a:sym typeface="Century Gothic" pitchFamily="34" charset="0"/>
              </a:rPr>
              <a:t>ACCEPTANCE</a:t>
            </a:r>
          </a:p>
        </p:txBody>
      </p:sp>
      <p:sp>
        <p:nvSpPr>
          <p:cNvPr id="199" name="Shape 199"/>
          <p:cNvSpPr txBox="1">
            <a:spLocks noGrp="1"/>
          </p:cNvSpPr>
          <p:nvPr>
            <p:ph type="body" idx="1"/>
          </p:nvPr>
        </p:nvSpPr>
        <p:spPr>
          <a:xfrm>
            <a:off x="685800" y="2193925"/>
            <a:ext cx="10820400" cy="4024313"/>
          </a:xfrm>
        </p:spPr>
        <p:txBody>
          <a:bodyPr tIns="45700" bIns="45700"/>
          <a:lstStyle/>
          <a:p>
            <a:pPr indent="-228600" eaLnBrk="1" hangingPunct="1">
              <a:spcBef>
                <a:spcPct val="0"/>
              </a:spcBef>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Timeline</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We can only help others when we accept ourselves.</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Change expectations</a:t>
            </a:r>
          </a:p>
          <a:p>
            <a:pPr indent="-228600" eaLnBrk="1" hangingPunct="1">
              <a:buClr>
                <a:srgbClr val="174E7B"/>
              </a:buClr>
              <a:buSzTx/>
              <a:buFontTx/>
              <a:buChar char="•"/>
            </a:pPr>
            <a:r>
              <a:rPr lang="en-US" sz="4000" smtClean="0">
                <a:solidFill>
                  <a:srgbClr val="174E7B"/>
                </a:solidFill>
                <a:latin typeface="Century Gothic" pitchFamily="34" charset="0"/>
                <a:cs typeface="Arial" charset="0"/>
                <a:sym typeface="Century Gothic" pitchFamily="34" charset="0"/>
              </a:rPr>
              <a:t>World becomes bigger, not smaller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9">
                                            <p:txEl>
                                              <p:pRg st="0" end="0"/>
                                            </p:txEl>
                                          </p:spTgt>
                                        </p:tgtEl>
                                        <p:attrNameLst>
                                          <p:attrName>style.visibility</p:attrName>
                                        </p:attrNameLst>
                                      </p:cBhvr>
                                      <p:to>
                                        <p:strVal val="visible"/>
                                      </p:to>
                                    </p:set>
                                    <p:animEffect transition="in" filter="fade">
                                      <p:cBhvr>
                                        <p:cTn id="11" dur="500"/>
                                        <p:tgtEl>
                                          <p:spTgt spid="19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9">
                                            <p:txEl>
                                              <p:pRg st="1" end="1"/>
                                            </p:txEl>
                                          </p:spTgt>
                                        </p:tgtEl>
                                        <p:attrNameLst>
                                          <p:attrName>style.visibility</p:attrName>
                                        </p:attrNameLst>
                                      </p:cBhvr>
                                      <p:to>
                                        <p:strVal val="visible"/>
                                      </p:to>
                                    </p:set>
                                    <p:animEffect transition="in" filter="fade">
                                      <p:cBhvr>
                                        <p:cTn id="15" dur="500"/>
                                        <p:tgtEl>
                                          <p:spTgt spid="19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9">
                                            <p:txEl>
                                              <p:pRg st="2" end="2"/>
                                            </p:txEl>
                                          </p:spTgt>
                                        </p:tgtEl>
                                        <p:attrNameLst>
                                          <p:attrName>style.visibility</p:attrName>
                                        </p:attrNameLst>
                                      </p:cBhvr>
                                      <p:to>
                                        <p:strVal val="visible"/>
                                      </p:to>
                                    </p:set>
                                    <p:animEffect transition="in" filter="fade">
                                      <p:cBhvr>
                                        <p:cTn id="19" dur="500"/>
                                        <p:tgtEl>
                                          <p:spTgt spid="199">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9">
                                            <p:txEl>
                                              <p:pRg st="3" end="3"/>
                                            </p:txEl>
                                          </p:spTgt>
                                        </p:tgtEl>
                                        <p:attrNameLst>
                                          <p:attrName>style.visibility</p:attrName>
                                        </p:attrNameLst>
                                      </p:cBhvr>
                                      <p:to>
                                        <p:strVal val="visible"/>
                                      </p:to>
                                    </p:set>
                                    <p:animEffect transition="in" filter="fade">
                                      <p:cBhvr>
                                        <p:cTn id="23" dur="500"/>
                                        <p:tgtEl>
                                          <p:spTgt spid="1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Custom 1">
      <a:dk1>
        <a:srgbClr val="174E7B"/>
      </a:dk1>
      <a:lt1>
        <a:srgbClr val="FFFFFF"/>
      </a:lt1>
      <a:dk2>
        <a:srgbClr val="FFFFFF"/>
      </a:dk2>
      <a:lt2>
        <a:srgbClr val="174E7B"/>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324</Words>
  <Application>Microsoft Office PowerPoint</Application>
  <PresentationFormat>Widescreen</PresentationFormat>
  <Paragraphs>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Century Gothic</vt:lpstr>
      <vt:lpstr>Noto Sans Symbols</vt:lpstr>
      <vt:lpstr>Arial</vt:lpstr>
      <vt:lpstr>Vapor Trail</vt:lpstr>
      <vt:lpstr>FROM SHATTERED TO STRENGTH</vt:lpstr>
      <vt:lpstr> DISCLAIMER</vt:lpstr>
      <vt:lpstr>PRESENTER DISCLOSURES  </vt:lpstr>
      <vt:lpstr>REASONS FOR SPEAKING TODAY</vt:lpstr>
      <vt:lpstr>FROM A RUSSIAN PROVERB:</vt:lpstr>
      <vt:lpstr>FOUR STAGES WE ALL GO THROUGH</vt:lpstr>
      <vt:lpstr>DENIAL</vt:lpstr>
      <vt:lpstr>ISOLATION</vt:lpstr>
      <vt:lpstr>ACCEPTANCE</vt:lpstr>
      <vt:lpstr>SUPPORT</vt:lpstr>
      <vt:lpstr>OTHER POINTS</vt:lpstr>
      <vt:lpstr>IN CLOSING AND TO REITERATE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SHATTERED TO STRENGTH</dc:title>
  <dc:creator>Lori Shogren</dc:creator>
  <cp:lastModifiedBy>Lori Shogren</cp:lastModifiedBy>
  <cp:revision>2</cp:revision>
  <dcterms:modified xsi:type="dcterms:W3CDTF">2017-02-20T22:14:41Z</dcterms:modified>
</cp:coreProperties>
</file>