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wdp" ContentType="image/vnd.ms-photo"/>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436" r:id="rId1"/>
  </p:sldMasterIdLst>
  <p:notesMasterIdLst>
    <p:notesMasterId r:id="rId30"/>
  </p:notesMasterIdLst>
  <p:sldIdLst>
    <p:sldId id="256" r:id="rId2"/>
    <p:sldId id="257" r:id="rId3"/>
    <p:sldId id="258" r:id="rId4"/>
    <p:sldId id="263" r:id="rId5"/>
    <p:sldId id="260" r:id="rId6"/>
    <p:sldId id="261" r:id="rId7"/>
    <p:sldId id="262" r:id="rId8"/>
    <p:sldId id="265" r:id="rId9"/>
    <p:sldId id="287" r:id="rId10"/>
    <p:sldId id="288" r:id="rId11"/>
    <p:sldId id="271" r:id="rId12"/>
    <p:sldId id="272" r:id="rId13"/>
    <p:sldId id="267" r:id="rId14"/>
    <p:sldId id="269" r:id="rId15"/>
    <p:sldId id="270" r:id="rId16"/>
    <p:sldId id="273" r:id="rId17"/>
    <p:sldId id="274" r:id="rId18"/>
    <p:sldId id="275" r:id="rId19"/>
    <p:sldId id="276" r:id="rId20"/>
    <p:sldId id="277" r:id="rId21"/>
    <p:sldId id="283" r:id="rId22"/>
    <p:sldId id="278" r:id="rId23"/>
    <p:sldId id="281" r:id="rId24"/>
    <p:sldId id="282" r:id="rId25"/>
    <p:sldId id="279" r:id="rId26"/>
    <p:sldId id="285" r:id="rId27"/>
    <p:sldId id="289" r:id="rId28"/>
    <p:sldId id="286" r:id="rId29"/>
  </p:sldIdLst>
  <p:sldSz cx="9144000" cy="6858000" type="screen4x3"/>
  <p:notesSz cx="68580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02898"/>
    <a:srgbClr val="99CC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p:cViewPr varScale="1">
        <p:scale>
          <a:sx n="70" d="100"/>
          <a:sy n="70" d="100"/>
        </p:scale>
        <p:origin x="1386" y="72"/>
      </p:cViewPr>
      <p:guideLst>
        <p:guide orient="horz" pos="2160"/>
        <p:guide pos="2880"/>
      </p:guideLst>
    </p:cSldViewPr>
  </p:slideViewPr>
  <p:notesTextViewPr>
    <p:cViewPr>
      <p:scale>
        <a:sx n="3" d="2"/>
        <a:sy n="3" d="2"/>
      </p:scale>
      <p:origin x="0" y="0"/>
    </p:cViewPr>
  </p:notesTextViewPr>
  <p:sorterViewPr>
    <p:cViewPr varScale="1">
      <p:scale>
        <a:sx n="1" d="1"/>
        <a:sy n="1" d="1"/>
      </p:scale>
      <p:origin x="0" y="-96"/>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672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66725"/>
          </a:xfrm>
          <a:prstGeom prst="rect">
            <a:avLst/>
          </a:prstGeom>
        </p:spPr>
        <p:txBody>
          <a:bodyPr vert="horz" lIns="91440" tIns="45720" rIns="91440" bIns="45720" rtlCol="0"/>
          <a:lstStyle>
            <a:lvl1pPr algn="r">
              <a:defRPr sz="1200"/>
            </a:lvl1pPr>
          </a:lstStyle>
          <a:p>
            <a:fld id="{4AB62D39-E9FB-4D45-9F71-8BAC03ADE426}" type="datetimeFigureOut">
              <a:rPr lang="en-US" smtClean="0"/>
              <a:t>3/6/2015</a:t>
            </a:fld>
            <a:endParaRPr lang="en-US"/>
          </a:p>
        </p:txBody>
      </p:sp>
      <p:sp>
        <p:nvSpPr>
          <p:cNvPr id="4" name="Slide Image Placeholder 3"/>
          <p:cNvSpPr>
            <a:spLocks noGrp="1" noRot="1" noChangeAspect="1"/>
          </p:cNvSpPr>
          <p:nvPr>
            <p:ph type="sldImg" idx="2"/>
          </p:nvPr>
        </p:nvSpPr>
        <p:spPr>
          <a:xfrm>
            <a:off x="1338263" y="1162050"/>
            <a:ext cx="4181475" cy="31369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73575"/>
            <a:ext cx="5486400" cy="3660775"/>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675"/>
            <a:ext cx="2971800" cy="466725"/>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829675"/>
            <a:ext cx="2971800" cy="466725"/>
          </a:xfrm>
          <a:prstGeom prst="rect">
            <a:avLst/>
          </a:prstGeom>
        </p:spPr>
        <p:txBody>
          <a:bodyPr vert="horz" lIns="91440" tIns="45720" rIns="91440" bIns="45720" rtlCol="0" anchor="b"/>
          <a:lstStyle>
            <a:lvl1pPr algn="r">
              <a:defRPr sz="1200"/>
            </a:lvl1pPr>
          </a:lstStyle>
          <a:p>
            <a:fld id="{2CAEE877-693F-42C6-A3DE-A15530E63401}" type="slidenum">
              <a:rPr lang="en-US" smtClean="0"/>
              <a:t>‹#›</a:t>
            </a:fld>
            <a:endParaRPr lang="en-US"/>
          </a:p>
        </p:txBody>
      </p:sp>
    </p:spTree>
    <p:extLst>
      <p:ext uri="{BB962C8B-B14F-4D97-AF65-F5344CB8AC3E}">
        <p14:creationId xmlns:p14="http://schemas.microsoft.com/office/powerpoint/2010/main" val="11786835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CAEE877-693F-42C6-A3DE-A15530E63401}" type="slidenum">
              <a:rPr lang="en-US" smtClean="0"/>
              <a:t>1</a:t>
            </a:fld>
            <a:endParaRPr lang="en-US"/>
          </a:p>
        </p:txBody>
      </p:sp>
    </p:spTree>
    <p:extLst>
      <p:ext uri="{BB962C8B-B14F-4D97-AF65-F5344CB8AC3E}">
        <p14:creationId xmlns:p14="http://schemas.microsoft.com/office/powerpoint/2010/main" val="158484503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noChangeArrowheads="1"/>
          </p:cNvSpPr>
          <p:nvPr>
            <p:ph type="hdr" sz="quarter"/>
          </p:nvPr>
        </p:nvSpPr>
        <p:spPr>
          <a:noFill/>
        </p:spPr>
        <p:txBody>
          <a:bodyPr/>
          <a:lstStyle>
            <a:lvl1pPr defTabSz="931863">
              <a:defRPr>
                <a:solidFill>
                  <a:schemeClr val="tx1"/>
                </a:solidFill>
                <a:latin typeface="Arial" panose="020B0604020202020204" pitchFamily="34" charset="0"/>
              </a:defRPr>
            </a:lvl1pPr>
            <a:lvl2pPr marL="742950" indent="-285750" defTabSz="931863">
              <a:defRPr>
                <a:solidFill>
                  <a:schemeClr val="tx1"/>
                </a:solidFill>
                <a:latin typeface="Arial" panose="020B0604020202020204" pitchFamily="34" charset="0"/>
              </a:defRPr>
            </a:lvl2pPr>
            <a:lvl3pPr marL="1143000" indent="-228600" defTabSz="931863">
              <a:defRPr>
                <a:solidFill>
                  <a:schemeClr val="tx1"/>
                </a:solidFill>
                <a:latin typeface="Arial" panose="020B0604020202020204" pitchFamily="34" charset="0"/>
              </a:defRPr>
            </a:lvl3pPr>
            <a:lvl4pPr marL="1600200" indent="-228600" defTabSz="931863">
              <a:defRPr>
                <a:solidFill>
                  <a:schemeClr val="tx1"/>
                </a:solidFill>
                <a:latin typeface="Arial" panose="020B0604020202020204" pitchFamily="34" charset="0"/>
              </a:defRPr>
            </a:lvl4pPr>
            <a:lvl5pPr marL="2057400" indent="-228600" defTabSz="931863">
              <a:defRPr>
                <a:solidFill>
                  <a:schemeClr val="tx1"/>
                </a:solidFill>
                <a:latin typeface="Arial" panose="020B0604020202020204" pitchFamily="34" charset="0"/>
              </a:defRPr>
            </a:lvl5pPr>
            <a:lvl6pPr marL="2514600" indent="-228600" defTabSz="931863" eaLnBrk="0" fontAlgn="base" hangingPunct="0">
              <a:spcBef>
                <a:spcPct val="0"/>
              </a:spcBef>
              <a:spcAft>
                <a:spcPct val="0"/>
              </a:spcAft>
              <a:defRPr>
                <a:solidFill>
                  <a:schemeClr val="tx1"/>
                </a:solidFill>
                <a:latin typeface="Arial" panose="020B0604020202020204" pitchFamily="34" charset="0"/>
              </a:defRPr>
            </a:lvl6pPr>
            <a:lvl7pPr marL="2971800" indent="-228600" defTabSz="931863" eaLnBrk="0" fontAlgn="base" hangingPunct="0">
              <a:spcBef>
                <a:spcPct val="0"/>
              </a:spcBef>
              <a:spcAft>
                <a:spcPct val="0"/>
              </a:spcAft>
              <a:defRPr>
                <a:solidFill>
                  <a:schemeClr val="tx1"/>
                </a:solidFill>
                <a:latin typeface="Arial" panose="020B0604020202020204" pitchFamily="34" charset="0"/>
              </a:defRPr>
            </a:lvl7pPr>
            <a:lvl8pPr marL="3429000" indent="-228600" defTabSz="931863" eaLnBrk="0" fontAlgn="base" hangingPunct="0">
              <a:spcBef>
                <a:spcPct val="0"/>
              </a:spcBef>
              <a:spcAft>
                <a:spcPct val="0"/>
              </a:spcAft>
              <a:defRPr>
                <a:solidFill>
                  <a:schemeClr val="tx1"/>
                </a:solidFill>
                <a:latin typeface="Arial" panose="020B0604020202020204" pitchFamily="34" charset="0"/>
              </a:defRPr>
            </a:lvl8pPr>
            <a:lvl9pPr marL="3886200" indent="-228600" defTabSz="931863" eaLnBrk="0" fontAlgn="base" hangingPunct="0">
              <a:spcBef>
                <a:spcPct val="0"/>
              </a:spcBef>
              <a:spcAft>
                <a:spcPct val="0"/>
              </a:spcAft>
              <a:defRPr>
                <a:solidFill>
                  <a:schemeClr val="tx1"/>
                </a:solidFill>
                <a:latin typeface="Arial" panose="020B0604020202020204" pitchFamily="34" charset="0"/>
              </a:defRPr>
            </a:lvl9pPr>
          </a:lstStyle>
          <a:p>
            <a:r>
              <a:rPr lang="en-US" altLang="en-US"/>
              <a:t>Shift the Power--2014</a:t>
            </a:r>
          </a:p>
        </p:txBody>
      </p:sp>
      <p:sp>
        <p:nvSpPr>
          <p:cNvPr id="45059" name="Rectangle 6"/>
          <p:cNvSpPr>
            <a:spLocks noGrp="1" noChangeArrowheads="1"/>
          </p:cNvSpPr>
          <p:nvPr>
            <p:ph type="ftr" sz="quarter" idx="4"/>
          </p:nvPr>
        </p:nvSpPr>
        <p:spPr>
          <a:noFill/>
        </p:spPr>
        <p:txBody>
          <a:bodyPr/>
          <a:lstStyle>
            <a:lvl1pPr defTabSz="931863">
              <a:defRPr>
                <a:solidFill>
                  <a:schemeClr val="tx1"/>
                </a:solidFill>
                <a:latin typeface="Arial" panose="020B0604020202020204" pitchFamily="34" charset="0"/>
              </a:defRPr>
            </a:lvl1pPr>
            <a:lvl2pPr marL="742950" indent="-285750" defTabSz="931863">
              <a:defRPr>
                <a:solidFill>
                  <a:schemeClr val="tx1"/>
                </a:solidFill>
                <a:latin typeface="Arial" panose="020B0604020202020204" pitchFamily="34" charset="0"/>
              </a:defRPr>
            </a:lvl2pPr>
            <a:lvl3pPr marL="1143000" indent="-228600" defTabSz="931863">
              <a:defRPr>
                <a:solidFill>
                  <a:schemeClr val="tx1"/>
                </a:solidFill>
                <a:latin typeface="Arial" panose="020B0604020202020204" pitchFamily="34" charset="0"/>
              </a:defRPr>
            </a:lvl3pPr>
            <a:lvl4pPr marL="1600200" indent="-228600" defTabSz="931863">
              <a:defRPr>
                <a:solidFill>
                  <a:schemeClr val="tx1"/>
                </a:solidFill>
                <a:latin typeface="Arial" panose="020B0604020202020204" pitchFamily="34" charset="0"/>
              </a:defRPr>
            </a:lvl4pPr>
            <a:lvl5pPr marL="2057400" indent="-228600" defTabSz="931863">
              <a:defRPr>
                <a:solidFill>
                  <a:schemeClr val="tx1"/>
                </a:solidFill>
                <a:latin typeface="Arial" panose="020B0604020202020204" pitchFamily="34" charset="0"/>
              </a:defRPr>
            </a:lvl5pPr>
            <a:lvl6pPr marL="2514600" indent="-228600" defTabSz="931863" eaLnBrk="0" fontAlgn="base" hangingPunct="0">
              <a:spcBef>
                <a:spcPct val="0"/>
              </a:spcBef>
              <a:spcAft>
                <a:spcPct val="0"/>
              </a:spcAft>
              <a:defRPr>
                <a:solidFill>
                  <a:schemeClr val="tx1"/>
                </a:solidFill>
                <a:latin typeface="Arial" panose="020B0604020202020204" pitchFamily="34" charset="0"/>
              </a:defRPr>
            </a:lvl6pPr>
            <a:lvl7pPr marL="2971800" indent="-228600" defTabSz="931863" eaLnBrk="0" fontAlgn="base" hangingPunct="0">
              <a:spcBef>
                <a:spcPct val="0"/>
              </a:spcBef>
              <a:spcAft>
                <a:spcPct val="0"/>
              </a:spcAft>
              <a:defRPr>
                <a:solidFill>
                  <a:schemeClr val="tx1"/>
                </a:solidFill>
                <a:latin typeface="Arial" panose="020B0604020202020204" pitchFamily="34" charset="0"/>
              </a:defRPr>
            </a:lvl7pPr>
            <a:lvl8pPr marL="3429000" indent="-228600" defTabSz="931863" eaLnBrk="0" fontAlgn="base" hangingPunct="0">
              <a:spcBef>
                <a:spcPct val="0"/>
              </a:spcBef>
              <a:spcAft>
                <a:spcPct val="0"/>
              </a:spcAft>
              <a:defRPr>
                <a:solidFill>
                  <a:schemeClr val="tx1"/>
                </a:solidFill>
                <a:latin typeface="Arial" panose="020B0604020202020204" pitchFamily="34" charset="0"/>
              </a:defRPr>
            </a:lvl8pPr>
            <a:lvl9pPr marL="3886200" indent="-228600" defTabSz="931863" eaLnBrk="0" fontAlgn="base" hangingPunct="0">
              <a:spcBef>
                <a:spcPct val="0"/>
              </a:spcBef>
              <a:spcAft>
                <a:spcPct val="0"/>
              </a:spcAft>
              <a:defRPr>
                <a:solidFill>
                  <a:schemeClr val="tx1"/>
                </a:solidFill>
                <a:latin typeface="Arial" panose="020B0604020202020204" pitchFamily="34" charset="0"/>
              </a:defRPr>
            </a:lvl9pPr>
          </a:lstStyle>
          <a:p>
            <a:r>
              <a:rPr lang="en-US" altLang="en-US"/>
              <a:t>TM Chase,MA, ND, RN tmchase@craighospital.org                    303-789-8211</a:t>
            </a:r>
          </a:p>
        </p:txBody>
      </p:sp>
      <p:sp>
        <p:nvSpPr>
          <p:cNvPr id="45060" name="Rectangle 7"/>
          <p:cNvSpPr>
            <a:spLocks noGrp="1" noChangeArrowheads="1"/>
          </p:cNvSpPr>
          <p:nvPr>
            <p:ph type="sldNum" sz="quarter" idx="5"/>
          </p:nvPr>
        </p:nvSpPr>
        <p:spPr>
          <a:noFill/>
        </p:spPr>
        <p:txBody>
          <a:bodyPr/>
          <a:lstStyle>
            <a:lvl1pPr defTabSz="931863">
              <a:defRPr>
                <a:solidFill>
                  <a:schemeClr val="tx1"/>
                </a:solidFill>
                <a:latin typeface="Arial" panose="020B0604020202020204" pitchFamily="34" charset="0"/>
              </a:defRPr>
            </a:lvl1pPr>
            <a:lvl2pPr marL="742950" indent="-285750" defTabSz="931863">
              <a:defRPr>
                <a:solidFill>
                  <a:schemeClr val="tx1"/>
                </a:solidFill>
                <a:latin typeface="Arial" panose="020B0604020202020204" pitchFamily="34" charset="0"/>
              </a:defRPr>
            </a:lvl2pPr>
            <a:lvl3pPr marL="1143000" indent="-228600" defTabSz="931863">
              <a:defRPr>
                <a:solidFill>
                  <a:schemeClr val="tx1"/>
                </a:solidFill>
                <a:latin typeface="Arial" panose="020B0604020202020204" pitchFamily="34" charset="0"/>
              </a:defRPr>
            </a:lvl3pPr>
            <a:lvl4pPr marL="1600200" indent="-228600" defTabSz="931863">
              <a:defRPr>
                <a:solidFill>
                  <a:schemeClr val="tx1"/>
                </a:solidFill>
                <a:latin typeface="Arial" panose="020B0604020202020204" pitchFamily="34" charset="0"/>
              </a:defRPr>
            </a:lvl4pPr>
            <a:lvl5pPr marL="2057400" indent="-228600" defTabSz="931863">
              <a:defRPr>
                <a:solidFill>
                  <a:schemeClr val="tx1"/>
                </a:solidFill>
                <a:latin typeface="Arial" panose="020B0604020202020204" pitchFamily="34" charset="0"/>
              </a:defRPr>
            </a:lvl5pPr>
            <a:lvl6pPr marL="2514600" indent="-228600" defTabSz="931863" eaLnBrk="0" fontAlgn="base" hangingPunct="0">
              <a:spcBef>
                <a:spcPct val="0"/>
              </a:spcBef>
              <a:spcAft>
                <a:spcPct val="0"/>
              </a:spcAft>
              <a:defRPr>
                <a:solidFill>
                  <a:schemeClr val="tx1"/>
                </a:solidFill>
                <a:latin typeface="Arial" panose="020B0604020202020204" pitchFamily="34" charset="0"/>
              </a:defRPr>
            </a:lvl6pPr>
            <a:lvl7pPr marL="2971800" indent="-228600" defTabSz="931863" eaLnBrk="0" fontAlgn="base" hangingPunct="0">
              <a:spcBef>
                <a:spcPct val="0"/>
              </a:spcBef>
              <a:spcAft>
                <a:spcPct val="0"/>
              </a:spcAft>
              <a:defRPr>
                <a:solidFill>
                  <a:schemeClr val="tx1"/>
                </a:solidFill>
                <a:latin typeface="Arial" panose="020B0604020202020204" pitchFamily="34" charset="0"/>
              </a:defRPr>
            </a:lvl7pPr>
            <a:lvl8pPr marL="3429000" indent="-228600" defTabSz="931863" eaLnBrk="0" fontAlgn="base" hangingPunct="0">
              <a:spcBef>
                <a:spcPct val="0"/>
              </a:spcBef>
              <a:spcAft>
                <a:spcPct val="0"/>
              </a:spcAft>
              <a:defRPr>
                <a:solidFill>
                  <a:schemeClr val="tx1"/>
                </a:solidFill>
                <a:latin typeface="Arial" panose="020B0604020202020204" pitchFamily="34" charset="0"/>
              </a:defRPr>
            </a:lvl8pPr>
            <a:lvl9pPr marL="3886200" indent="-228600" defTabSz="931863" eaLnBrk="0" fontAlgn="base" hangingPunct="0">
              <a:spcBef>
                <a:spcPct val="0"/>
              </a:spcBef>
              <a:spcAft>
                <a:spcPct val="0"/>
              </a:spcAft>
              <a:defRPr>
                <a:solidFill>
                  <a:schemeClr val="tx1"/>
                </a:solidFill>
                <a:latin typeface="Arial" panose="020B0604020202020204" pitchFamily="34" charset="0"/>
              </a:defRPr>
            </a:lvl9pPr>
          </a:lstStyle>
          <a:p>
            <a:fld id="{2A91A354-1B7C-4DA9-8775-2C79CB01E8B0}" type="slidenum">
              <a:rPr lang="en-US" altLang="en-US"/>
              <a:pPr/>
              <a:t>4</a:t>
            </a:fld>
            <a:endParaRPr lang="en-US" altLang="en-US"/>
          </a:p>
        </p:txBody>
      </p:sp>
      <p:sp>
        <p:nvSpPr>
          <p:cNvPr id="45061" name="Rectangle 2"/>
          <p:cNvSpPr>
            <a:spLocks noGrp="1" noRot="1" noChangeAspect="1" noChangeArrowheads="1" noTextEdit="1"/>
          </p:cNvSpPr>
          <p:nvPr>
            <p:ph type="sldImg"/>
          </p:nvPr>
        </p:nvSpPr>
        <p:spPr>
          <a:ln/>
        </p:spPr>
      </p:sp>
      <p:sp>
        <p:nvSpPr>
          <p:cNvPr id="45062" name="Rectangle 3"/>
          <p:cNvSpPr>
            <a:spLocks noGrp="1" noChangeArrowheads="1"/>
          </p:cNvSpPr>
          <p:nvPr>
            <p:ph type="body" idx="1"/>
          </p:nvPr>
        </p:nvSpPr>
        <p:spPr>
          <a:noFill/>
        </p:spPr>
        <p:txBody>
          <a:bodyPr/>
          <a:lstStyle/>
          <a:p>
            <a:pPr eaLnBrk="1" hangingPunct="1"/>
            <a:endParaRPr lang="en-US" altLang="en-US" smtClean="0">
              <a:latin typeface="Arial" panose="020B0604020202020204" pitchFamily="34" charset="0"/>
            </a:endParaRPr>
          </a:p>
        </p:txBody>
      </p:sp>
    </p:spTree>
    <p:extLst>
      <p:ext uri="{BB962C8B-B14F-4D97-AF65-F5344CB8AC3E}">
        <p14:creationId xmlns:p14="http://schemas.microsoft.com/office/powerpoint/2010/main" val="409664353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ChangeArrowheads="1"/>
          </p:cNvSpPr>
          <p:nvPr>
            <p:ph type="hdr" sz="quarter"/>
          </p:nvPr>
        </p:nvSpPr>
        <p:spPr>
          <a:noFill/>
        </p:spPr>
        <p:txBody>
          <a:bodyPr/>
          <a:lstStyle>
            <a:lvl1pPr defTabSz="931863">
              <a:defRPr>
                <a:solidFill>
                  <a:schemeClr val="tx1"/>
                </a:solidFill>
                <a:latin typeface="Arial" panose="020B0604020202020204" pitchFamily="34" charset="0"/>
              </a:defRPr>
            </a:lvl1pPr>
            <a:lvl2pPr marL="742950" indent="-285750" defTabSz="931863">
              <a:defRPr>
                <a:solidFill>
                  <a:schemeClr val="tx1"/>
                </a:solidFill>
                <a:latin typeface="Arial" panose="020B0604020202020204" pitchFamily="34" charset="0"/>
              </a:defRPr>
            </a:lvl2pPr>
            <a:lvl3pPr marL="1143000" indent="-228600" defTabSz="931863">
              <a:defRPr>
                <a:solidFill>
                  <a:schemeClr val="tx1"/>
                </a:solidFill>
                <a:latin typeface="Arial" panose="020B0604020202020204" pitchFamily="34" charset="0"/>
              </a:defRPr>
            </a:lvl3pPr>
            <a:lvl4pPr marL="1600200" indent="-228600" defTabSz="931863">
              <a:defRPr>
                <a:solidFill>
                  <a:schemeClr val="tx1"/>
                </a:solidFill>
                <a:latin typeface="Arial" panose="020B0604020202020204" pitchFamily="34" charset="0"/>
              </a:defRPr>
            </a:lvl4pPr>
            <a:lvl5pPr marL="2057400" indent="-228600" defTabSz="931863">
              <a:defRPr>
                <a:solidFill>
                  <a:schemeClr val="tx1"/>
                </a:solidFill>
                <a:latin typeface="Arial" panose="020B0604020202020204" pitchFamily="34" charset="0"/>
              </a:defRPr>
            </a:lvl5pPr>
            <a:lvl6pPr marL="2514600" indent="-228600" defTabSz="931863" eaLnBrk="0" fontAlgn="base" hangingPunct="0">
              <a:spcBef>
                <a:spcPct val="0"/>
              </a:spcBef>
              <a:spcAft>
                <a:spcPct val="0"/>
              </a:spcAft>
              <a:defRPr>
                <a:solidFill>
                  <a:schemeClr val="tx1"/>
                </a:solidFill>
                <a:latin typeface="Arial" panose="020B0604020202020204" pitchFamily="34" charset="0"/>
              </a:defRPr>
            </a:lvl6pPr>
            <a:lvl7pPr marL="2971800" indent="-228600" defTabSz="931863" eaLnBrk="0" fontAlgn="base" hangingPunct="0">
              <a:spcBef>
                <a:spcPct val="0"/>
              </a:spcBef>
              <a:spcAft>
                <a:spcPct val="0"/>
              </a:spcAft>
              <a:defRPr>
                <a:solidFill>
                  <a:schemeClr val="tx1"/>
                </a:solidFill>
                <a:latin typeface="Arial" panose="020B0604020202020204" pitchFamily="34" charset="0"/>
              </a:defRPr>
            </a:lvl7pPr>
            <a:lvl8pPr marL="3429000" indent="-228600" defTabSz="931863" eaLnBrk="0" fontAlgn="base" hangingPunct="0">
              <a:spcBef>
                <a:spcPct val="0"/>
              </a:spcBef>
              <a:spcAft>
                <a:spcPct val="0"/>
              </a:spcAft>
              <a:defRPr>
                <a:solidFill>
                  <a:schemeClr val="tx1"/>
                </a:solidFill>
                <a:latin typeface="Arial" panose="020B0604020202020204" pitchFamily="34" charset="0"/>
              </a:defRPr>
            </a:lvl8pPr>
            <a:lvl9pPr marL="3886200" indent="-228600" defTabSz="931863" eaLnBrk="0" fontAlgn="base" hangingPunct="0">
              <a:spcBef>
                <a:spcPct val="0"/>
              </a:spcBef>
              <a:spcAft>
                <a:spcPct val="0"/>
              </a:spcAft>
              <a:defRPr>
                <a:solidFill>
                  <a:schemeClr val="tx1"/>
                </a:solidFill>
                <a:latin typeface="Arial" panose="020B0604020202020204" pitchFamily="34" charset="0"/>
              </a:defRPr>
            </a:lvl9pPr>
          </a:lstStyle>
          <a:p>
            <a:r>
              <a:rPr lang="en-US" altLang="en-US"/>
              <a:t>Shift the Power--2014</a:t>
            </a:r>
          </a:p>
        </p:txBody>
      </p:sp>
      <p:sp>
        <p:nvSpPr>
          <p:cNvPr id="41987" name="Rectangle 6"/>
          <p:cNvSpPr>
            <a:spLocks noGrp="1" noChangeArrowheads="1"/>
          </p:cNvSpPr>
          <p:nvPr>
            <p:ph type="ftr" sz="quarter" idx="4"/>
          </p:nvPr>
        </p:nvSpPr>
        <p:spPr>
          <a:noFill/>
        </p:spPr>
        <p:txBody>
          <a:bodyPr/>
          <a:lstStyle>
            <a:lvl1pPr defTabSz="931863">
              <a:defRPr>
                <a:solidFill>
                  <a:schemeClr val="tx1"/>
                </a:solidFill>
                <a:latin typeface="Arial" panose="020B0604020202020204" pitchFamily="34" charset="0"/>
              </a:defRPr>
            </a:lvl1pPr>
            <a:lvl2pPr marL="742950" indent="-285750" defTabSz="931863">
              <a:defRPr>
                <a:solidFill>
                  <a:schemeClr val="tx1"/>
                </a:solidFill>
                <a:latin typeface="Arial" panose="020B0604020202020204" pitchFamily="34" charset="0"/>
              </a:defRPr>
            </a:lvl2pPr>
            <a:lvl3pPr marL="1143000" indent="-228600" defTabSz="931863">
              <a:defRPr>
                <a:solidFill>
                  <a:schemeClr val="tx1"/>
                </a:solidFill>
                <a:latin typeface="Arial" panose="020B0604020202020204" pitchFamily="34" charset="0"/>
              </a:defRPr>
            </a:lvl3pPr>
            <a:lvl4pPr marL="1600200" indent="-228600" defTabSz="931863">
              <a:defRPr>
                <a:solidFill>
                  <a:schemeClr val="tx1"/>
                </a:solidFill>
                <a:latin typeface="Arial" panose="020B0604020202020204" pitchFamily="34" charset="0"/>
              </a:defRPr>
            </a:lvl4pPr>
            <a:lvl5pPr marL="2057400" indent="-228600" defTabSz="931863">
              <a:defRPr>
                <a:solidFill>
                  <a:schemeClr val="tx1"/>
                </a:solidFill>
                <a:latin typeface="Arial" panose="020B0604020202020204" pitchFamily="34" charset="0"/>
              </a:defRPr>
            </a:lvl5pPr>
            <a:lvl6pPr marL="2514600" indent="-228600" defTabSz="931863" eaLnBrk="0" fontAlgn="base" hangingPunct="0">
              <a:spcBef>
                <a:spcPct val="0"/>
              </a:spcBef>
              <a:spcAft>
                <a:spcPct val="0"/>
              </a:spcAft>
              <a:defRPr>
                <a:solidFill>
                  <a:schemeClr val="tx1"/>
                </a:solidFill>
                <a:latin typeface="Arial" panose="020B0604020202020204" pitchFamily="34" charset="0"/>
              </a:defRPr>
            </a:lvl6pPr>
            <a:lvl7pPr marL="2971800" indent="-228600" defTabSz="931863" eaLnBrk="0" fontAlgn="base" hangingPunct="0">
              <a:spcBef>
                <a:spcPct val="0"/>
              </a:spcBef>
              <a:spcAft>
                <a:spcPct val="0"/>
              </a:spcAft>
              <a:defRPr>
                <a:solidFill>
                  <a:schemeClr val="tx1"/>
                </a:solidFill>
                <a:latin typeface="Arial" panose="020B0604020202020204" pitchFamily="34" charset="0"/>
              </a:defRPr>
            </a:lvl7pPr>
            <a:lvl8pPr marL="3429000" indent="-228600" defTabSz="931863" eaLnBrk="0" fontAlgn="base" hangingPunct="0">
              <a:spcBef>
                <a:spcPct val="0"/>
              </a:spcBef>
              <a:spcAft>
                <a:spcPct val="0"/>
              </a:spcAft>
              <a:defRPr>
                <a:solidFill>
                  <a:schemeClr val="tx1"/>
                </a:solidFill>
                <a:latin typeface="Arial" panose="020B0604020202020204" pitchFamily="34" charset="0"/>
              </a:defRPr>
            </a:lvl8pPr>
            <a:lvl9pPr marL="3886200" indent="-228600" defTabSz="931863" eaLnBrk="0" fontAlgn="base" hangingPunct="0">
              <a:spcBef>
                <a:spcPct val="0"/>
              </a:spcBef>
              <a:spcAft>
                <a:spcPct val="0"/>
              </a:spcAft>
              <a:defRPr>
                <a:solidFill>
                  <a:schemeClr val="tx1"/>
                </a:solidFill>
                <a:latin typeface="Arial" panose="020B0604020202020204" pitchFamily="34" charset="0"/>
              </a:defRPr>
            </a:lvl9pPr>
          </a:lstStyle>
          <a:p>
            <a:r>
              <a:rPr lang="en-US" altLang="en-US"/>
              <a:t>TM Chase,MA, ND, RN tmchase@craighospital.org                    303-789-8211</a:t>
            </a:r>
          </a:p>
        </p:txBody>
      </p:sp>
      <p:sp>
        <p:nvSpPr>
          <p:cNvPr id="41988" name="Rectangle 7"/>
          <p:cNvSpPr>
            <a:spLocks noGrp="1" noChangeArrowheads="1"/>
          </p:cNvSpPr>
          <p:nvPr>
            <p:ph type="sldNum" sz="quarter" idx="5"/>
          </p:nvPr>
        </p:nvSpPr>
        <p:spPr>
          <a:noFill/>
        </p:spPr>
        <p:txBody>
          <a:bodyPr/>
          <a:lstStyle>
            <a:lvl1pPr defTabSz="931863">
              <a:defRPr>
                <a:solidFill>
                  <a:schemeClr val="tx1"/>
                </a:solidFill>
                <a:latin typeface="Arial" panose="020B0604020202020204" pitchFamily="34" charset="0"/>
              </a:defRPr>
            </a:lvl1pPr>
            <a:lvl2pPr marL="742950" indent="-285750" defTabSz="931863">
              <a:defRPr>
                <a:solidFill>
                  <a:schemeClr val="tx1"/>
                </a:solidFill>
                <a:latin typeface="Arial" panose="020B0604020202020204" pitchFamily="34" charset="0"/>
              </a:defRPr>
            </a:lvl2pPr>
            <a:lvl3pPr marL="1143000" indent="-228600" defTabSz="931863">
              <a:defRPr>
                <a:solidFill>
                  <a:schemeClr val="tx1"/>
                </a:solidFill>
                <a:latin typeface="Arial" panose="020B0604020202020204" pitchFamily="34" charset="0"/>
              </a:defRPr>
            </a:lvl3pPr>
            <a:lvl4pPr marL="1600200" indent="-228600" defTabSz="931863">
              <a:defRPr>
                <a:solidFill>
                  <a:schemeClr val="tx1"/>
                </a:solidFill>
                <a:latin typeface="Arial" panose="020B0604020202020204" pitchFamily="34" charset="0"/>
              </a:defRPr>
            </a:lvl4pPr>
            <a:lvl5pPr marL="2057400" indent="-228600" defTabSz="931863">
              <a:defRPr>
                <a:solidFill>
                  <a:schemeClr val="tx1"/>
                </a:solidFill>
                <a:latin typeface="Arial" panose="020B0604020202020204" pitchFamily="34" charset="0"/>
              </a:defRPr>
            </a:lvl5pPr>
            <a:lvl6pPr marL="2514600" indent="-228600" defTabSz="931863" eaLnBrk="0" fontAlgn="base" hangingPunct="0">
              <a:spcBef>
                <a:spcPct val="0"/>
              </a:spcBef>
              <a:spcAft>
                <a:spcPct val="0"/>
              </a:spcAft>
              <a:defRPr>
                <a:solidFill>
                  <a:schemeClr val="tx1"/>
                </a:solidFill>
                <a:latin typeface="Arial" panose="020B0604020202020204" pitchFamily="34" charset="0"/>
              </a:defRPr>
            </a:lvl6pPr>
            <a:lvl7pPr marL="2971800" indent="-228600" defTabSz="931863" eaLnBrk="0" fontAlgn="base" hangingPunct="0">
              <a:spcBef>
                <a:spcPct val="0"/>
              </a:spcBef>
              <a:spcAft>
                <a:spcPct val="0"/>
              </a:spcAft>
              <a:defRPr>
                <a:solidFill>
                  <a:schemeClr val="tx1"/>
                </a:solidFill>
                <a:latin typeface="Arial" panose="020B0604020202020204" pitchFamily="34" charset="0"/>
              </a:defRPr>
            </a:lvl7pPr>
            <a:lvl8pPr marL="3429000" indent="-228600" defTabSz="931863" eaLnBrk="0" fontAlgn="base" hangingPunct="0">
              <a:spcBef>
                <a:spcPct val="0"/>
              </a:spcBef>
              <a:spcAft>
                <a:spcPct val="0"/>
              </a:spcAft>
              <a:defRPr>
                <a:solidFill>
                  <a:schemeClr val="tx1"/>
                </a:solidFill>
                <a:latin typeface="Arial" panose="020B0604020202020204" pitchFamily="34" charset="0"/>
              </a:defRPr>
            </a:lvl8pPr>
            <a:lvl9pPr marL="3886200" indent="-228600" defTabSz="931863" eaLnBrk="0" fontAlgn="base" hangingPunct="0">
              <a:spcBef>
                <a:spcPct val="0"/>
              </a:spcBef>
              <a:spcAft>
                <a:spcPct val="0"/>
              </a:spcAft>
              <a:defRPr>
                <a:solidFill>
                  <a:schemeClr val="tx1"/>
                </a:solidFill>
                <a:latin typeface="Arial" panose="020B0604020202020204" pitchFamily="34" charset="0"/>
              </a:defRPr>
            </a:lvl9pPr>
          </a:lstStyle>
          <a:p>
            <a:fld id="{1C8954A6-F5A4-45FB-B47A-79A63A503BD1}" type="slidenum">
              <a:rPr lang="en-US" altLang="en-US"/>
              <a:pPr/>
              <a:t>5</a:t>
            </a:fld>
            <a:endParaRPr lang="en-US" altLang="en-US"/>
          </a:p>
        </p:txBody>
      </p:sp>
      <p:sp>
        <p:nvSpPr>
          <p:cNvPr id="41989" name="Rectangle 2"/>
          <p:cNvSpPr>
            <a:spLocks noGrp="1" noRot="1" noChangeAspect="1" noChangeArrowheads="1" noTextEdit="1"/>
          </p:cNvSpPr>
          <p:nvPr>
            <p:ph type="sldImg"/>
          </p:nvPr>
        </p:nvSpPr>
        <p:spPr>
          <a:ln/>
        </p:spPr>
      </p:sp>
      <p:sp>
        <p:nvSpPr>
          <p:cNvPr id="41990" name="Rectangle 3"/>
          <p:cNvSpPr>
            <a:spLocks noGrp="1" noChangeArrowheads="1"/>
          </p:cNvSpPr>
          <p:nvPr>
            <p:ph type="body" idx="1"/>
          </p:nvPr>
        </p:nvSpPr>
        <p:spPr>
          <a:noFill/>
        </p:spPr>
        <p:txBody>
          <a:bodyPr/>
          <a:lstStyle/>
          <a:p>
            <a:pPr eaLnBrk="1" hangingPunct="1"/>
            <a:endParaRPr lang="en-US" altLang="en-US" smtClean="0">
              <a:latin typeface="Arial" panose="020B0604020202020204" pitchFamily="34" charset="0"/>
            </a:endParaRPr>
          </a:p>
        </p:txBody>
      </p:sp>
    </p:spTree>
    <p:extLst>
      <p:ext uri="{BB962C8B-B14F-4D97-AF65-F5344CB8AC3E}">
        <p14:creationId xmlns:p14="http://schemas.microsoft.com/office/powerpoint/2010/main" val="335293971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ChangeArrowheads="1"/>
          </p:cNvSpPr>
          <p:nvPr>
            <p:ph type="hdr" sz="quarter"/>
          </p:nvPr>
        </p:nvSpPr>
        <p:spPr>
          <a:noFill/>
        </p:spPr>
        <p:txBody>
          <a:bodyPr/>
          <a:lstStyle>
            <a:lvl1pPr defTabSz="931863">
              <a:defRPr>
                <a:solidFill>
                  <a:schemeClr val="tx1"/>
                </a:solidFill>
                <a:latin typeface="Arial" panose="020B0604020202020204" pitchFamily="34" charset="0"/>
              </a:defRPr>
            </a:lvl1pPr>
            <a:lvl2pPr marL="742950" indent="-285750" defTabSz="931863">
              <a:defRPr>
                <a:solidFill>
                  <a:schemeClr val="tx1"/>
                </a:solidFill>
                <a:latin typeface="Arial" panose="020B0604020202020204" pitchFamily="34" charset="0"/>
              </a:defRPr>
            </a:lvl2pPr>
            <a:lvl3pPr marL="1143000" indent="-228600" defTabSz="931863">
              <a:defRPr>
                <a:solidFill>
                  <a:schemeClr val="tx1"/>
                </a:solidFill>
                <a:latin typeface="Arial" panose="020B0604020202020204" pitchFamily="34" charset="0"/>
              </a:defRPr>
            </a:lvl3pPr>
            <a:lvl4pPr marL="1600200" indent="-228600" defTabSz="931863">
              <a:defRPr>
                <a:solidFill>
                  <a:schemeClr val="tx1"/>
                </a:solidFill>
                <a:latin typeface="Arial" panose="020B0604020202020204" pitchFamily="34" charset="0"/>
              </a:defRPr>
            </a:lvl4pPr>
            <a:lvl5pPr marL="2057400" indent="-228600" defTabSz="931863">
              <a:defRPr>
                <a:solidFill>
                  <a:schemeClr val="tx1"/>
                </a:solidFill>
                <a:latin typeface="Arial" panose="020B0604020202020204" pitchFamily="34" charset="0"/>
              </a:defRPr>
            </a:lvl5pPr>
            <a:lvl6pPr marL="2514600" indent="-228600" defTabSz="931863" eaLnBrk="0" fontAlgn="base" hangingPunct="0">
              <a:spcBef>
                <a:spcPct val="0"/>
              </a:spcBef>
              <a:spcAft>
                <a:spcPct val="0"/>
              </a:spcAft>
              <a:defRPr>
                <a:solidFill>
                  <a:schemeClr val="tx1"/>
                </a:solidFill>
                <a:latin typeface="Arial" panose="020B0604020202020204" pitchFamily="34" charset="0"/>
              </a:defRPr>
            </a:lvl6pPr>
            <a:lvl7pPr marL="2971800" indent="-228600" defTabSz="931863" eaLnBrk="0" fontAlgn="base" hangingPunct="0">
              <a:spcBef>
                <a:spcPct val="0"/>
              </a:spcBef>
              <a:spcAft>
                <a:spcPct val="0"/>
              </a:spcAft>
              <a:defRPr>
                <a:solidFill>
                  <a:schemeClr val="tx1"/>
                </a:solidFill>
                <a:latin typeface="Arial" panose="020B0604020202020204" pitchFamily="34" charset="0"/>
              </a:defRPr>
            </a:lvl7pPr>
            <a:lvl8pPr marL="3429000" indent="-228600" defTabSz="931863" eaLnBrk="0" fontAlgn="base" hangingPunct="0">
              <a:spcBef>
                <a:spcPct val="0"/>
              </a:spcBef>
              <a:spcAft>
                <a:spcPct val="0"/>
              </a:spcAft>
              <a:defRPr>
                <a:solidFill>
                  <a:schemeClr val="tx1"/>
                </a:solidFill>
                <a:latin typeface="Arial" panose="020B0604020202020204" pitchFamily="34" charset="0"/>
              </a:defRPr>
            </a:lvl8pPr>
            <a:lvl9pPr marL="3886200" indent="-228600" defTabSz="931863" eaLnBrk="0" fontAlgn="base" hangingPunct="0">
              <a:spcBef>
                <a:spcPct val="0"/>
              </a:spcBef>
              <a:spcAft>
                <a:spcPct val="0"/>
              </a:spcAft>
              <a:defRPr>
                <a:solidFill>
                  <a:schemeClr val="tx1"/>
                </a:solidFill>
                <a:latin typeface="Arial" panose="020B0604020202020204" pitchFamily="34" charset="0"/>
              </a:defRPr>
            </a:lvl9pPr>
          </a:lstStyle>
          <a:p>
            <a:r>
              <a:rPr lang="en-US" altLang="en-US"/>
              <a:t>Shift the Power--2014</a:t>
            </a:r>
          </a:p>
        </p:txBody>
      </p:sp>
      <p:sp>
        <p:nvSpPr>
          <p:cNvPr id="43011" name="Rectangle 6"/>
          <p:cNvSpPr>
            <a:spLocks noGrp="1" noChangeArrowheads="1"/>
          </p:cNvSpPr>
          <p:nvPr>
            <p:ph type="ftr" sz="quarter" idx="4"/>
          </p:nvPr>
        </p:nvSpPr>
        <p:spPr>
          <a:noFill/>
        </p:spPr>
        <p:txBody>
          <a:bodyPr/>
          <a:lstStyle>
            <a:lvl1pPr defTabSz="931863">
              <a:defRPr>
                <a:solidFill>
                  <a:schemeClr val="tx1"/>
                </a:solidFill>
                <a:latin typeface="Arial" panose="020B0604020202020204" pitchFamily="34" charset="0"/>
              </a:defRPr>
            </a:lvl1pPr>
            <a:lvl2pPr marL="742950" indent="-285750" defTabSz="931863">
              <a:defRPr>
                <a:solidFill>
                  <a:schemeClr val="tx1"/>
                </a:solidFill>
                <a:latin typeface="Arial" panose="020B0604020202020204" pitchFamily="34" charset="0"/>
              </a:defRPr>
            </a:lvl2pPr>
            <a:lvl3pPr marL="1143000" indent="-228600" defTabSz="931863">
              <a:defRPr>
                <a:solidFill>
                  <a:schemeClr val="tx1"/>
                </a:solidFill>
                <a:latin typeface="Arial" panose="020B0604020202020204" pitchFamily="34" charset="0"/>
              </a:defRPr>
            </a:lvl3pPr>
            <a:lvl4pPr marL="1600200" indent="-228600" defTabSz="931863">
              <a:defRPr>
                <a:solidFill>
                  <a:schemeClr val="tx1"/>
                </a:solidFill>
                <a:latin typeface="Arial" panose="020B0604020202020204" pitchFamily="34" charset="0"/>
              </a:defRPr>
            </a:lvl4pPr>
            <a:lvl5pPr marL="2057400" indent="-228600" defTabSz="931863">
              <a:defRPr>
                <a:solidFill>
                  <a:schemeClr val="tx1"/>
                </a:solidFill>
                <a:latin typeface="Arial" panose="020B0604020202020204" pitchFamily="34" charset="0"/>
              </a:defRPr>
            </a:lvl5pPr>
            <a:lvl6pPr marL="2514600" indent="-228600" defTabSz="931863" eaLnBrk="0" fontAlgn="base" hangingPunct="0">
              <a:spcBef>
                <a:spcPct val="0"/>
              </a:spcBef>
              <a:spcAft>
                <a:spcPct val="0"/>
              </a:spcAft>
              <a:defRPr>
                <a:solidFill>
                  <a:schemeClr val="tx1"/>
                </a:solidFill>
                <a:latin typeface="Arial" panose="020B0604020202020204" pitchFamily="34" charset="0"/>
              </a:defRPr>
            </a:lvl6pPr>
            <a:lvl7pPr marL="2971800" indent="-228600" defTabSz="931863" eaLnBrk="0" fontAlgn="base" hangingPunct="0">
              <a:spcBef>
                <a:spcPct val="0"/>
              </a:spcBef>
              <a:spcAft>
                <a:spcPct val="0"/>
              </a:spcAft>
              <a:defRPr>
                <a:solidFill>
                  <a:schemeClr val="tx1"/>
                </a:solidFill>
                <a:latin typeface="Arial" panose="020B0604020202020204" pitchFamily="34" charset="0"/>
              </a:defRPr>
            </a:lvl7pPr>
            <a:lvl8pPr marL="3429000" indent="-228600" defTabSz="931863" eaLnBrk="0" fontAlgn="base" hangingPunct="0">
              <a:spcBef>
                <a:spcPct val="0"/>
              </a:spcBef>
              <a:spcAft>
                <a:spcPct val="0"/>
              </a:spcAft>
              <a:defRPr>
                <a:solidFill>
                  <a:schemeClr val="tx1"/>
                </a:solidFill>
                <a:latin typeface="Arial" panose="020B0604020202020204" pitchFamily="34" charset="0"/>
              </a:defRPr>
            </a:lvl8pPr>
            <a:lvl9pPr marL="3886200" indent="-228600" defTabSz="931863" eaLnBrk="0" fontAlgn="base" hangingPunct="0">
              <a:spcBef>
                <a:spcPct val="0"/>
              </a:spcBef>
              <a:spcAft>
                <a:spcPct val="0"/>
              </a:spcAft>
              <a:defRPr>
                <a:solidFill>
                  <a:schemeClr val="tx1"/>
                </a:solidFill>
                <a:latin typeface="Arial" panose="020B0604020202020204" pitchFamily="34" charset="0"/>
              </a:defRPr>
            </a:lvl9pPr>
          </a:lstStyle>
          <a:p>
            <a:r>
              <a:rPr lang="en-US" altLang="en-US"/>
              <a:t>TM Chase,MA, ND, RN tmchase@craighospital.org                    303-789-8211</a:t>
            </a:r>
          </a:p>
        </p:txBody>
      </p:sp>
      <p:sp>
        <p:nvSpPr>
          <p:cNvPr id="43012" name="Rectangle 7"/>
          <p:cNvSpPr>
            <a:spLocks noGrp="1" noChangeArrowheads="1"/>
          </p:cNvSpPr>
          <p:nvPr>
            <p:ph type="sldNum" sz="quarter" idx="5"/>
          </p:nvPr>
        </p:nvSpPr>
        <p:spPr>
          <a:noFill/>
        </p:spPr>
        <p:txBody>
          <a:bodyPr/>
          <a:lstStyle>
            <a:lvl1pPr defTabSz="931863">
              <a:defRPr>
                <a:solidFill>
                  <a:schemeClr val="tx1"/>
                </a:solidFill>
                <a:latin typeface="Arial" panose="020B0604020202020204" pitchFamily="34" charset="0"/>
              </a:defRPr>
            </a:lvl1pPr>
            <a:lvl2pPr marL="742950" indent="-285750" defTabSz="931863">
              <a:defRPr>
                <a:solidFill>
                  <a:schemeClr val="tx1"/>
                </a:solidFill>
                <a:latin typeface="Arial" panose="020B0604020202020204" pitchFamily="34" charset="0"/>
              </a:defRPr>
            </a:lvl2pPr>
            <a:lvl3pPr marL="1143000" indent="-228600" defTabSz="931863">
              <a:defRPr>
                <a:solidFill>
                  <a:schemeClr val="tx1"/>
                </a:solidFill>
                <a:latin typeface="Arial" panose="020B0604020202020204" pitchFamily="34" charset="0"/>
              </a:defRPr>
            </a:lvl3pPr>
            <a:lvl4pPr marL="1600200" indent="-228600" defTabSz="931863">
              <a:defRPr>
                <a:solidFill>
                  <a:schemeClr val="tx1"/>
                </a:solidFill>
                <a:latin typeface="Arial" panose="020B0604020202020204" pitchFamily="34" charset="0"/>
              </a:defRPr>
            </a:lvl4pPr>
            <a:lvl5pPr marL="2057400" indent="-228600" defTabSz="931863">
              <a:defRPr>
                <a:solidFill>
                  <a:schemeClr val="tx1"/>
                </a:solidFill>
                <a:latin typeface="Arial" panose="020B0604020202020204" pitchFamily="34" charset="0"/>
              </a:defRPr>
            </a:lvl5pPr>
            <a:lvl6pPr marL="2514600" indent="-228600" defTabSz="931863" eaLnBrk="0" fontAlgn="base" hangingPunct="0">
              <a:spcBef>
                <a:spcPct val="0"/>
              </a:spcBef>
              <a:spcAft>
                <a:spcPct val="0"/>
              </a:spcAft>
              <a:defRPr>
                <a:solidFill>
                  <a:schemeClr val="tx1"/>
                </a:solidFill>
                <a:latin typeface="Arial" panose="020B0604020202020204" pitchFamily="34" charset="0"/>
              </a:defRPr>
            </a:lvl6pPr>
            <a:lvl7pPr marL="2971800" indent="-228600" defTabSz="931863" eaLnBrk="0" fontAlgn="base" hangingPunct="0">
              <a:spcBef>
                <a:spcPct val="0"/>
              </a:spcBef>
              <a:spcAft>
                <a:spcPct val="0"/>
              </a:spcAft>
              <a:defRPr>
                <a:solidFill>
                  <a:schemeClr val="tx1"/>
                </a:solidFill>
                <a:latin typeface="Arial" panose="020B0604020202020204" pitchFamily="34" charset="0"/>
              </a:defRPr>
            </a:lvl7pPr>
            <a:lvl8pPr marL="3429000" indent="-228600" defTabSz="931863" eaLnBrk="0" fontAlgn="base" hangingPunct="0">
              <a:spcBef>
                <a:spcPct val="0"/>
              </a:spcBef>
              <a:spcAft>
                <a:spcPct val="0"/>
              </a:spcAft>
              <a:defRPr>
                <a:solidFill>
                  <a:schemeClr val="tx1"/>
                </a:solidFill>
                <a:latin typeface="Arial" panose="020B0604020202020204" pitchFamily="34" charset="0"/>
              </a:defRPr>
            </a:lvl8pPr>
            <a:lvl9pPr marL="3886200" indent="-228600" defTabSz="931863" eaLnBrk="0" fontAlgn="base" hangingPunct="0">
              <a:spcBef>
                <a:spcPct val="0"/>
              </a:spcBef>
              <a:spcAft>
                <a:spcPct val="0"/>
              </a:spcAft>
              <a:defRPr>
                <a:solidFill>
                  <a:schemeClr val="tx1"/>
                </a:solidFill>
                <a:latin typeface="Arial" panose="020B0604020202020204" pitchFamily="34" charset="0"/>
              </a:defRPr>
            </a:lvl9pPr>
          </a:lstStyle>
          <a:p>
            <a:fld id="{D1386721-A1EA-4386-AC47-952CA72733AC}" type="slidenum">
              <a:rPr lang="en-US" altLang="en-US"/>
              <a:pPr/>
              <a:t>6</a:t>
            </a:fld>
            <a:endParaRPr lang="en-US" altLang="en-US"/>
          </a:p>
        </p:txBody>
      </p:sp>
      <p:sp>
        <p:nvSpPr>
          <p:cNvPr id="43013" name="Rectangle 2"/>
          <p:cNvSpPr>
            <a:spLocks noGrp="1" noRot="1" noChangeAspect="1" noChangeArrowheads="1" noTextEdit="1"/>
          </p:cNvSpPr>
          <p:nvPr>
            <p:ph type="sldImg"/>
          </p:nvPr>
        </p:nvSpPr>
        <p:spPr>
          <a:ln/>
        </p:spPr>
      </p:sp>
      <p:sp>
        <p:nvSpPr>
          <p:cNvPr id="43014" name="Rectangle 3"/>
          <p:cNvSpPr>
            <a:spLocks noGrp="1" noChangeArrowheads="1"/>
          </p:cNvSpPr>
          <p:nvPr>
            <p:ph type="body" idx="1"/>
          </p:nvPr>
        </p:nvSpPr>
        <p:spPr>
          <a:noFill/>
        </p:spPr>
        <p:txBody>
          <a:bodyPr/>
          <a:lstStyle/>
          <a:p>
            <a:pPr eaLnBrk="1" hangingPunct="1"/>
            <a:endParaRPr lang="en-US" altLang="en-US" smtClean="0">
              <a:latin typeface="Arial" panose="020B0604020202020204" pitchFamily="34" charset="0"/>
            </a:endParaRPr>
          </a:p>
        </p:txBody>
      </p:sp>
    </p:spTree>
    <p:extLst>
      <p:ext uri="{BB962C8B-B14F-4D97-AF65-F5344CB8AC3E}">
        <p14:creationId xmlns:p14="http://schemas.microsoft.com/office/powerpoint/2010/main" val="2984550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noChangeArrowheads="1"/>
          </p:cNvSpPr>
          <p:nvPr>
            <p:ph type="hdr" sz="quarter"/>
          </p:nvPr>
        </p:nvSpPr>
        <p:spPr>
          <a:noFill/>
        </p:spPr>
        <p:txBody>
          <a:bodyPr/>
          <a:lstStyle>
            <a:lvl1pPr defTabSz="931863">
              <a:defRPr>
                <a:solidFill>
                  <a:schemeClr val="tx1"/>
                </a:solidFill>
                <a:latin typeface="Arial" panose="020B0604020202020204" pitchFamily="34" charset="0"/>
              </a:defRPr>
            </a:lvl1pPr>
            <a:lvl2pPr marL="742950" indent="-285750" defTabSz="931863">
              <a:defRPr>
                <a:solidFill>
                  <a:schemeClr val="tx1"/>
                </a:solidFill>
                <a:latin typeface="Arial" panose="020B0604020202020204" pitchFamily="34" charset="0"/>
              </a:defRPr>
            </a:lvl2pPr>
            <a:lvl3pPr marL="1143000" indent="-228600" defTabSz="931863">
              <a:defRPr>
                <a:solidFill>
                  <a:schemeClr val="tx1"/>
                </a:solidFill>
                <a:latin typeface="Arial" panose="020B0604020202020204" pitchFamily="34" charset="0"/>
              </a:defRPr>
            </a:lvl3pPr>
            <a:lvl4pPr marL="1600200" indent="-228600" defTabSz="931863">
              <a:defRPr>
                <a:solidFill>
                  <a:schemeClr val="tx1"/>
                </a:solidFill>
                <a:latin typeface="Arial" panose="020B0604020202020204" pitchFamily="34" charset="0"/>
              </a:defRPr>
            </a:lvl4pPr>
            <a:lvl5pPr marL="2057400" indent="-228600" defTabSz="931863">
              <a:defRPr>
                <a:solidFill>
                  <a:schemeClr val="tx1"/>
                </a:solidFill>
                <a:latin typeface="Arial" panose="020B0604020202020204" pitchFamily="34" charset="0"/>
              </a:defRPr>
            </a:lvl5pPr>
            <a:lvl6pPr marL="2514600" indent="-228600" defTabSz="931863" eaLnBrk="0" fontAlgn="base" hangingPunct="0">
              <a:spcBef>
                <a:spcPct val="0"/>
              </a:spcBef>
              <a:spcAft>
                <a:spcPct val="0"/>
              </a:spcAft>
              <a:defRPr>
                <a:solidFill>
                  <a:schemeClr val="tx1"/>
                </a:solidFill>
                <a:latin typeface="Arial" panose="020B0604020202020204" pitchFamily="34" charset="0"/>
              </a:defRPr>
            </a:lvl6pPr>
            <a:lvl7pPr marL="2971800" indent="-228600" defTabSz="931863" eaLnBrk="0" fontAlgn="base" hangingPunct="0">
              <a:spcBef>
                <a:spcPct val="0"/>
              </a:spcBef>
              <a:spcAft>
                <a:spcPct val="0"/>
              </a:spcAft>
              <a:defRPr>
                <a:solidFill>
                  <a:schemeClr val="tx1"/>
                </a:solidFill>
                <a:latin typeface="Arial" panose="020B0604020202020204" pitchFamily="34" charset="0"/>
              </a:defRPr>
            </a:lvl7pPr>
            <a:lvl8pPr marL="3429000" indent="-228600" defTabSz="931863" eaLnBrk="0" fontAlgn="base" hangingPunct="0">
              <a:spcBef>
                <a:spcPct val="0"/>
              </a:spcBef>
              <a:spcAft>
                <a:spcPct val="0"/>
              </a:spcAft>
              <a:defRPr>
                <a:solidFill>
                  <a:schemeClr val="tx1"/>
                </a:solidFill>
                <a:latin typeface="Arial" panose="020B0604020202020204" pitchFamily="34" charset="0"/>
              </a:defRPr>
            </a:lvl8pPr>
            <a:lvl9pPr marL="3886200" indent="-228600" defTabSz="931863" eaLnBrk="0" fontAlgn="base" hangingPunct="0">
              <a:spcBef>
                <a:spcPct val="0"/>
              </a:spcBef>
              <a:spcAft>
                <a:spcPct val="0"/>
              </a:spcAft>
              <a:defRPr>
                <a:solidFill>
                  <a:schemeClr val="tx1"/>
                </a:solidFill>
                <a:latin typeface="Arial" panose="020B0604020202020204" pitchFamily="34" charset="0"/>
              </a:defRPr>
            </a:lvl9pPr>
          </a:lstStyle>
          <a:p>
            <a:r>
              <a:rPr lang="en-US" altLang="en-US"/>
              <a:t>Shift the Power--2014</a:t>
            </a:r>
          </a:p>
        </p:txBody>
      </p:sp>
      <p:sp>
        <p:nvSpPr>
          <p:cNvPr id="44035" name="Rectangle 6"/>
          <p:cNvSpPr>
            <a:spLocks noGrp="1" noChangeArrowheads="1"/>
          </p:cNvSpPr>
          <p:nvPr>
            <p:ph type="ftr" sz="quarter" idx="4"/>
          </p:nvPr>
        </p:nvSpPr>
        <p:spPr>
          <a:noFill/>
        </p:spPr>
        <p:txBody>
          <a:bodyPr/>
          <a:lstStyle>
            <a:lvl1pPr defTabSz="931863">
              <a:defRPr>
                <a:solidFill>
                  <a:schemeClr val="tx1"/>
                </a:solidFill>
                <a:latin typeface="Arial" panose="020B0604020202020204" pitchFamily="34" charset="0"/>
              </a:defRPr>
            </a:lvl1pPr>
            <a:lvl2pPr marL="742950" indent="-285750" defTabSz="931863">
              <a:defRPr>
                <a:solidFill>
                  <a:schemeClr val="tx1"/>
                </a:solidFill>
                <a:latin typeface="Arial" panose="020B0604020202020204" pitchFamily="34" charset="0"/>
              </a:defRPr>
            </a:lvl2pPr>
            <a:lvl3pPr marL="1143000" indent="-228600" defTabSz="931863">
              <a:defRPr>
                <a:solidFill>
                  <a:schemeClr val="tx1"/>
                </a:solidFill>
                <a:latin typeface="Arial" panose="020B0604020202020204" pitchFamily="34" charset="0"/>
              </a:defRPr>
            </a:lvl3pPr>
            <a:lvl4pPr marL="1600200" indent="-228600" defTabSz="931863">
              <a:defRPr>
                <a:solidFill>
                  <a:schemeClr val="tx1"/>
                </a:solidFill>
                <a:latin typeface="Arial" panose="020B0604020202020204" pitchFamily="34" charset="0"/>
              </a:defRPr>
            </a:lvl4pPr>
            <a:lvl5pPr marL="2057400" indent="-228600" defTabSz="931863">
              <a:defRPr>
                <a:solidFill>
                  <a:schemeClr val="tx1"/>
                </a:solidFill>
                <a:latin typeface="Arial" panose="020B0604020202020204" pitchFamily="34" charset="0"/>
              </a:defRPr>
            </a:lvl5pPr>
            <a:lvl6pPr marL="2514600" indent="-228600" defTabSz="931863" eaLnBrk="0" fontAlgn="base" hangingPunct="0">
              <a:spcBef>
                <a:spcPct val="0"/>
              </a:spcBef>
              <a:spcAft>
                <a:spcPct val="0"/>
              </a:spcAft>
              <a:defRPr>
                <a:solidFill>
                  <a:schemeClr val="tx1"/>
                </a:solidFill>
                <a:latin typeface="Arial" panose="020B0604020202020204" pitchFamily="34" charset="0"/>
              </a:defRPr>
            </a:lvl6pPr>
            <a:lvl7pPr marL="2971800" indent="-228600" defTabSz="931863" eaLnBrk="0" fontAlgn="base" hangingPunct="0">
              <a:spcBef>
                <a:spcPct val="0"/>
              </a:spcBef>
              <a:spcAft>
                <a:spcPct val="0"/>
              </a:spcAft>
              <a:defRPr>
                <a:solidFill>
                  <a:schemeClr val="tx1"/>
                </a:solidFill>
                <a:latin typeface="Arial" panose="020B0604020202020204" pitchFamily="34" charset="0"/>
              </a:defRPr>
            </a:lvl7pPr>
            <a:lvl8pPr marL="3429000" indent="-228600" defTabSz="931863" eaLnBrk="0" fontAlgn="base" hangingPunct="0">
              <a:spcBef>
                <a:spcPct val="0"/>
              </a:spcBef>
              <a:spcAft>
                <a:spcPct val="0"/>
              </a:spcAft>
              <a:defRPr>
                <a:solidFill>
                  <a:schemeClr val="tx1"/>
                </a:solidFill>
                <a:latin typeface="Arial" panose="020B0604020202020204" pitchFamily="34" charset="0"/>
              </a:defRPr>
            </a:lvl8pPr>
            <a:lvl9pPr marL="3886200" indent="-228600" defTabSz="931863" eaLnBrk="0" fontAlgn="base" hangingPunct="0">
              <a:spcBef>
                <a:spcPct val="0"/>
              </a:spcBef>
              <a:spcAft>
                <a:spcPct val="0"/>
              </a:spcAft>
              <a:defRPr>
                <a:solidFill>
                  <a:schemeClr val="tx1"/>
                </a:solidFill>
                <a:latin typeface="Arial" panose="020B0604020202020204" pitchFamily="34" charset="0"/>
              </a:defRPr>
            </a:lvl9pPr>
          </a:lstStyle>
          <a:p>
            <a:r>
              <a:rPr lang="en-US" altLang="en-US"/>
              <a:t>TM Chase,MA, ND, RN tmchase@craighospital.org                    303-789-8211</a:t>
            </a:r>
          </a:p>
        </p:txBody>
      </p:sp>
      <p:sp>
        <p:nvSpPr>
          <p:cNvPr id="44036" name="Rectangle 7"/>
          <p:cNvSpPr>
            <a:spLocks noGrp="1" noChangeArrowheads="1"/>
          </p:cNvSpPr>
          <p:nvPr>
            <p:ph type="sldNum" sz="quarter" idx="5"/>
          </p:nvPr>
        </p:nvSpPr>
        <p:spPr>
          <a:noFill/>
        </p:spPr>
        <p:txBody>
          <a:bodyPr/>
          <a:lstStyle>
            <a:lvl1pPr defTabSz="931863">
              <a:defRPr>
                <a:solidFill>
                  <a:schemeClr val="tx1"/>
                </a:solidFill>
                <a:latin typeface="Arial" panose="020B0604020202020204" pitchFamily="34" charset="0"/>
              </a:defRPr>
            </a:lvl1pPr>
            <a:lvl2pPr marL="742950" indent="-285750" defTabSz="931863">
              <a:defRPr>
                <a:solidFill>
                  <a:schemeClr val="tx1"/>
                </a:solidFill>
                <a:latin typeface="Arial" panose="020B0604020202020204" pitchFamily="34" charset="0"/>
              </a:defRPr>
            </a:lvl2pPr>
            <a:lvl3pPr marL="1143000" indent="-228600" defTabSz="931863">
              <a:defRPr>
                <a:solidFill>
                  <a:schemeClr val="tx1"/>
                </a:solidFill>
                <a:latin typeface="Arial" panose="020B0604020202020204" pitchFamily="34" charset="0"/>
              </a:defRPr>
            </a:lvl3pPr>
            <a:lvl4pPr marL="1600200" indent="-228600" defTabSz="931863">
              <a:defRPr>
                <a:solidFill>
                  <a:schemeClr val="tx1"/>
                </a:solidFill>
                <a:latin typeface="Arial" panose="020B0604020202020204" pitchFamily="34" charset="0"/>
              </a:defRPr>
            </a:lvl4pPr>
            <a:lvl5pPr marL="2057400" indent="-228600" defTabSz="931863">
              <a:defRPr>
                <a:solidFill>
                  <a:schemeClr val="tx1"/>
                </a:solidFill>
                <a:latin typeface="Arial" panose="020B0604020202020204" pitchFamily="34" charset="0"/>
              </a:defRPr>
            </a:lvl5pPr>
            <a:lvl6pPr marL="2514600" indent="-228600" defTabSz="931863" eaLnBrk="0" fontAlgn="base" hangingPunct="0">
              <a:spcBef>
                <a:spcPct val="0"/>
              </a:spcBef>
              <a:spcAft>
                <a:spcPct val="0"/>
              </a:spcAft>
              <a:defRPr>
                <a:solidFill>
                  <a:schemeClr val="tx1"/>
                </a:solidFill>
                <a:latin typeface="Arial" panose="020B0604020202020204" pitchFamily="34" charset="0"/>
              </a:defRPr>
            </a:lvl6pPr>
            <a:lvl7pPr marL="2971800" indent="-228600" defTabSz="931863" eaLnBrk="0" fontAlgn="base" hangingPunct="0">
              <a:spcBef>
                <a:spcPct val="0"/>
              </a:spcBef>
              <a:spcAft>
                <a:spcPct val="0"/>
              </a:spcAft>
              <a:defRPr>
                <a:solidFill>
                  <a:schemeClr val="tx1"/>
                </a:solidFill>
                <a:latin typeface="Arial" panose="020B0604020202020204" pitchFamily="34" charset="0"/>
              </a:defRPr>
            </a:lvl7pPr>
            <a:lvl8pPr marL="3429000" indent="-228600" defTabSz="931863" eaLnBrk="0" fontAlgn="base" hangingPunct="0">
              <a:spcBef>
                <a:spcPct val="0"/>
              </a:spcBef>
              <a:spcAft>
                <a:spcPct val="0"/>
              </a:spcAft>
              <a:defRPr>
                <a:solidFill>
                  <a:schemeClr val="tx1"/>
                </a:solidFill>
                <a:latin typeface="Arial" panose="020B0604020202020204" pitchFamily="34" charset="0"/>
              </a:defRPr>
            </a:lvl8pPr>
            <a:lvl9pPr marL="3886200" indent="-228600" defTabSz="931863" eaLnBrk="0" fontAlgn="base" hangingPunct="0">
              <a:spcBef>
                <a:spcPct val="0"/>
              </a:spcBef>
              <a:spcAft>
                <a:spcPct val="0"/>
              </a:spcAft>
              <a:defRPr>
                <a:solidFill>
                  <a:schemeClr val="tx1"/>
                </a:solidFill>
                <a:latin typeface="Arial" panose="020B0604020202020204" pitchFamily="34" charset="0"/>
              </a:defRPr>
            </a:lvl9pPr>
          </a:lstStyle>
          <a:p>
            <a:fld id="{399BC7F8-C555-4FA7-B774-7E1A39342A1D}" type="slidenum">
              <a:rPr lang="en-US" altLang="en-US"/>
              <a:pPr/>
              <a:t>7</a:t>
            </a:fld>
            <a:endParaRPr lang="en-US" altLang="en-US"/>
          </a:p>
        </p:txBody>
      </p:sp>
      <p:sp>
        <p:nvSpPr>
          <p:cNvPr id="44037" name="Rectangle 2"/>
          <p:cNvSpPr>
            <a:spLocks noGrp="1" noRot="1" noChangeAspect="1" noChangeArrowheads="1" noTextEdit="1"/>
          </p:cNvSpPr>
          <p:nvPr>
            <p:ph type="sldImg"/>
          </p:nvPr>
        </p:nvSpPr>
        <p:spPr>
          <a:ln/>
        </p:spPr>
      </p:sp>
      <p:sp>
        <p:nvSpPr>
          <p:cNvPr id="44038" name="Rectangle 3"/>
          <p:cNvSpPr>
            <a:spLocks noGrp="1" noChangeArrowheads="1"/>
          </p:cNvSpPr>
          <p:nvPr>
            <p:ph type="body" idx="1"/>
          </p:nvPr>
        </p:nvSpPr>
        <p:spPr>
          <a:noFill/>
        </p:spPr>
        <p:txBody>
          <a:bodyPr/>
          <a:lstStyle/>
          <a:p>
            <a:pPr eaLnBrk="1" hangingPunct="1"/>
            <a:endParaRPr lang="en-US" altLang="en-US" smtClean="0">
              <a:latin typeface="Arial" panose="020B0604020202020204" pitchFamily="34" charset="0"/>
            </a:endParaRPr>
          </a:p>
        </p:txBody>
      </p:sp>
    </p:spTree>
    <p:extLst>
      <p:ext uri="{BB962C8B-B14F-4D97-AF65-F5344CB8AC3E}">
        <p14:creationId xmlns:p14="http://schemas.microsoft.com/office/powerpoint/2010/main" val="267898852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omic Sans MS" panose="030F0702030302020204" pitchFamily="66" charset="0"/>
              </a:defRPr>
            </a:lvl1pPr>
            <a:lvl2pPr marL="755650" indent="-290513">
              <a:defRPr>
                <a:solidFill>
                  <a:schemeClr val="tx1"/>
                </a:solidFill>
                <a:latin typeface="Comic Sans MS" panose="030F0702030302020204" pitchFamily="66" charset="0"/>
              </a:defRPr>
            </a:lvl2pPr>
            <a:lvl3pPr marL="1163638" indent="-231775">
              <a:defRPr>
                <a:solidFill>
                  <a:schemeClr val="tx1"/>
                </a:solidFill>
                <a:latin typeface="Comic Sans MS" panose="030F0702030302020204" pitchFamily="66" charset="0"/>
              </a:defRPr>
            </a:lvl3pPr>
            <a:lvl4pPr marL="1628775" indent="-231775">
              <a:defRPr>
                <a:solidFill>
                  <a:schemeClr val="tx1"/>
                </a:solidFill>
                <a:latin typeface="Comic Sans MS" panose="030F0702030302020204" pitchFamily="66" charset="0"/>
              </a:defRPr>
            </a:lvl4pPr>
            <a:lvl5pPr marL="2093913" indent="-231775">
              <a:defRPr>
                <a:solidFill>
                  <a:schemeClr val="tx1"/>
                </a:solidFill>
                <a:latin typeface="Comic Sans MS" panose="030F0702030302020204" pitchFamily="66" charset="0"/>
              </a:defRPr>
            </a:lvl5pPr>
            <a:lvl6pPr marL="2551113" indent="-231775" eaLnBrk="0" fontAlgn="base" hangingPunct="0">
              <a:spcBef>
                <a:spcPct val="0"/>
              </a:spcBef>
              <a:spcAft>
                <a:spcPct val="0"/>
              </a:spcAft>
              <a:defRPr>
                <a:solidFill>
                  <a:schemeClr val="tx1"/>
                </a:solidFill>
                <a:latin typeface="Comic Sans MS" panose="030F0702030302020204" pitchFamily="66" charset="0"/>
              </a:defRPr>
            </a:lvl6pPr>
            <a:lvl7pPr marL="3008313" indent="-231775" eaLnBrk="0" fontAlgn="base" hangingPunct="0">
              <a:spcBef>
                <a:spcPct val="0"/>
              </a:spcBef>
              <a:spcAft>
                <a:spcPct val="0"/>
              </a:spcAft>
              <a:defRPr>
                <a:solidFill>
                  <a:schemeClr val="tx1"/>
                </a:solidFill>
                <a:latin typeface="Comic Sans MS" panose="030F0702030302020204" pitchFamily="66" charset="0"/>
              </a:defRPr>
            </a:lvl7pPr>
            <a:lvl8pPr marL="3465513" indent="-231775" eaLnBrk="0" fontAlgn="base" hangingPunct="0">
              <a:spcBef>
                <a:spcPct val="0"/>
              </a:spcBef>
              <a:spcAft>
                <a:spcPct val="0"/>
              </a:spcAft>
              <a:defRPr>
                <a:solidFill>
                  <a:schemeClr val="tx1"/>
                </a:solidFill>
                <a:latin typeface="Comic Sans MS" panose="030F0702030302020204" pitchFamily="66" charset="0"/>
              </a:defRPr>
            </a:lvl8pPr>
            <a:lvl9pPr marL="3922713" indent="-231775" eaLnBrk="0" fontAlgn="base" hangingPunct="0">
              <a:spcBef>
                <a:spcPct val="0"/>
              </a:spcBef>
              <a:spcAft>
                <a:spcPct val="0"/>
              </a:spcAft>
              <a:defRPr>
                <a:solidFill>
                  <a:schemeClr val="tx1"/>
                </a:solidFill>
                <a:latin typeface="Comic Sans MS" panose="030F0702030302020204" pitchFamily="66" charset="0"/>
              </a:defRPr>
            </a:lvl9pPr>
          </a:lstStyle>
          <a:p>
            <a:fld id="{0DAAAC37-CE51-48D3-9CDF-9DF64A6D5A0B}" type="slidenum">
              <a:rPr lang="en-US" altLang="en-US">
                <a:latin typeface="Times New Roman" panose="02020603050405020304" pitchFamily="18" charset="0"/>
              </a:rPr>
              <a:pPr/>
              <a:t>27</a:t>
            </a:fld>
            <a:endParaRPr lang="en-US" altLang="en-US">
              <a:latin typeface="Times New Roman" panose="02020603050405020304" pitchFamily="18" charset="0"/>
            </a:endParaRPr>
          </a:p>
        </p:txBody>
      </p:sp>
      <p:sp>
        <p:nvSpPr>
          <p:cNvPr id="40963" name="Rectangle 2"/>
          <p:cNvSpPr>
            <a:spLocks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64"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smtClean="0">
                <a:latin typeface="Times New Roman" panose="02020603050405020304" pitchFamily="18" charset="0"/>
              </a:rPr>
              <a:t>Old Hasidic Tale--</a:t>
            </a:r>
          </a:p>
          <a:p>
            <a:pPr eaLnBrk="1" hangingPunct="1">
              <a:spcBef>
                <a:spcPct val="0"/>
              </a:spcBef>
            </a:pPr>
            <a:r>
              <a:rPr lang="en-US" altLang="en-US" smtClean="0">
                <a:latin typeface="Times New Roman" panose="02020603050405020304" pitchFamily="18" charset="0"/>
              </a:rPr>
              <a:t>pg 15-Omega</a:t>
            </a:r>
          </a:p>
        </p:txBody>
      </p:sp>
      <p:sp>
        <p:nvSpPr>
          <p:cNvPr id="40965" name="Footer Placeholder 1"/>
          <p:cNvSpPr>
            <a:spLocks noGrp="1"/>
          </p:cNvSpPr>
          <p:nvPr>
            <p:ph type="ftr"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omic Sans MS" panose="030F0702030302020204" pitchFamily="66" charset="0"/>
              </a:defRPr>
            </a:lvl1pPr>
            <a:lvl2pPr marL="715963" indent="-274638">
              <a:defRPr>
                <a:solidFill>
                  <a:schemeClr val="tx1"/>
                </a:solidFill>
                <a:latin typeface="Comic Sans MS" panose="030F0702030302020204" pitchFamily="66" charset="0"/>
              </a:defRPr>
            </a:lvl2pPr>
            <a:lvl3pPr marL="1101725" indent="-219075">
              <a:defRPr>
                <a:solidFill>
                  <a:schemeClr val="tx1"/>
                </a:solidFill>
                <a:latin typeface="Comic Sans MS" panose="030F0702030302020204" pitchFamily="66" charset="0"/>
              </a:defRPr>
            </a:lvl3pPr>
            <a:lvl4pPr marL="1541463" indent="-219075">
              <a:defRPr>
                <a:solidFill>
                  <a:schemeClr val="tx1"/>
                </a:solidFill>
                <a:latin typeface="Comic Sans MS" panose="030F0702030302020204" pitchFamily="66" charset="0"/>
              </a:defRPr>
            </a:lvl4pPr>
            <a:lvl5pPr marL="1982788" indent="-219075">
              <a:defRPr>
                <a:solidFill>
                  <a:schemeClr val="tx1"/>
                </a:solidFill>
                <a:latin typeface="Comic Sans MS" panose="030F0702030302020204" pitchFamily="66" charset="0"/>
              </a:defRPr>
            </a:lvl5pPr>
            <a:lvl6pPr marL="2439988" indent="-219075" eaLnBrk="0" fontAlgn="base" hangingPunct="0">
              <a:spcBef>
                <a:spcPct val="0"/>
              </a:spcBef>
              <a:spcAft>
                <a:spcPct val="0"/>
              </a:spcAft>
              <a:defRPr>
                <a:solidFill>
                  <a:schemeClr val="tx1"/>
                </a:solidFill>
                <a:latin typeface="Comic Sans MS" panose="030F0702030302020204" pitchFamily="66" charset="0"/>
              </a:defRPr>
            </a:lvl6pPr>
            <a:lvl7pPr marL="2897188" indent="-219075" eaLnBrk="0" fontAlgn="base" hangingPunct="0">
              <a:spcBef>
                <a:spcPct val="0"/>
              </a:spcBef>
              <a:spcAft>
                <a:spcPct val="0"/>
              </a:spcAft>
              <a:defRPr>
                <a:solidFill>
                  <a:schemeClr val="tx1"/>
                </a:solidFill>
                <a:latin typeface="Comic Sans MS" panose="030F0702030302020204" pitchFamily="66" charset="0"/>
              </a:defRPr>
            </a:lvl7pPr>
            <a:lvl8pPr marL="3354388" indent="-219075" eaLnBrk="0" fontAlgn="base" hangingPunct="0">
              <a:spcBef>
                <a:spcPct val="0"/>
              </a:spcBef>
              <a:spcAft>
                <a:spcPct val="0"/>
              </a:spcAft>
              <a:defRPr>
                <a:solidFill>
                  <a:schemeClr val="tx1"/>
                </a:solidFill>
                <a:latin typeface="Comic Sans MS" panose="030F0702030302020204" pitchFamily="66" charset="0"/>
              </a:defRPr>
            </a:lvl8pPr>
            <a:lvl9pPr marL="3811588" indent="-219075" eaLnBrk="0" fontAlgn="base" hangingPunct="0">
              <a:spcBef>
                <a:spcPct val="0"/>
              </a:spcBef>
              <a:spcAft>
                <a:spcPct val="0"/>
              </a:spcAft>
              <a:defRPr>
                <a:solidFill>
                  <a:schemeClr val="tx1"/>
                </a:solidFill>
                <a:latin typeface="Comic Sans MS" panose="030F0702030302020204" pitchFamily="66" charset="0"/>
              </a:defRPr>
            </a:lvl9pPr>
          </a:lstStyle>
          <a:p>
            <a:r>
              <a:rPr lang="en-US" altLang="en-US">
                <a:latin typeface="Times New Roman" panose="02020603050405020304" pitchFamily="18" charset="0"/>
              </a:rPr>
              <a:t>APD-Dispatchers Retreat</a:t>
            </a:r>
          </a:p>
        </p:txBody>
      </p:sp>
      <p:sp>
        <p:nvSpPr>
          <p:cNvPr id="40966" name="Header Placeholder 2"/>
          <p:cNvSpPr>
            <a:spLocks noGrp="1"/>
          </p:cNvSpPr>
          <p:nvPr>
            <p:ph type="hdr" sz="quarter"/>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a:defRPr>
                <a:solidFill>
                  <a:schemeClr val="tx1"/>
                </a:solidFill>
                <a:latin typeface="Comic Sans MS" panose="030F0702030302020204" pitchFamily="66" charset="0"/>
              </a:defRPr>
            </a:lvl1pPr>
            <a:lvl2pPr marL="715963" indent="-274638">
              <a:defRPr>
                <a:solidFill>
                  <a:schemeClr val="tx1"/>
                </a:solidFill>
                <a:latin typeface="Comic Sans MS" panose="030F0702030302020204" pitchFamily="66" charset="0"/>
              </a:defRPr>
            </a:lvl2pPr>
            <a:lvl3pPr marL="1101725" indent="-219075">
              <a:defRPr>
                <a:solidFill>
                  <a:schemeClr val="tx1"/>
                </a:solidFill>
                <a:latin typeface="Comic Sans MS" panose="030F0702030302020204" pitchFamily="66" charset="0"/>
              </a:defRPr>
            </a:lvl3pPr>
            <a:lvl4pPr marL="1541463" indent="-219075">
              <a:defRPr>
                <a:solidFill>
                  <a:schemeClr val="tx1"/>
                </a:solidFill>
                <a:latin typeface="Comic Sans MS" panose="030F0702030302020204" pitchFamily="66" charset="0"/>
              </a:defRPr>
            </a:lvl4pPr>
            <a:lvl5pPr marL="1982788" indent="-219075">
              <a:defRPr>
                <a:solidFill>
                  <a:schemeClr val="tx1"/>
                </a:solidFill>
                <a:latin typeface="Comic Sans MS" panose="030F0702030302020204" pitchFamily="66" charset="0"/>
              </a:defRPr>
            </a:lvl5pPr>
            <a:lvl6pPr marL="2439988" indent="-219075" eaLnBrk="0" fontAlgn="base" hangingPunct="0">
              <a:spcBef>
                <a:spcPct val="0"/>
              </a:spcBef>
              <a:spcAft>
                <a:spcPct val="0"/>
              </a:spcAft>
              <a:defRPr>
                <a:solidFill>
                  <a:schemeClr val="tx1"/>
                </a:solidFill>
                <a:latin typeface="Comic Sans MS" panose="030F0702030302020204" pitchFamily="66" charset="0"/>
              </a:defRPr>
            </a:lvl6pPr>
            <a:lvl7pPr marL="2897188" indent="-219075" eaLnBrk="0" fontAlgn="base" hangingPunct="0">
              <a:spcBef>
                <a:spcPct val="0"/>
              </a:spcBef>
              <a:spcAft>
                <a:spcPct val="0"/>
              </a:spcAft>
              <a:defRPr>
                <a:solidFill>
                  <a:schemeClr val="tx1"/>
                </a:solidFill>
                <a:latin typeface="Comic Sans MS" panose="030F0702030302020204" pitchFamily="66" charset="0"/>
              </a:defRPr>
            </a:lvl7pPr>
            <a:lvl8pPr marL="3354388" indent="-219075" eaLnBrk="0" fontAlgn="base" hangingPunct="0">
              <a:spcBef>
                <a:spcPct val="0"/>
              </a:spcBef>
              <a:spcAft>
                <a:spcPct val="0"/>
              </a:spcAft>
              <a:defRPr>
                <a:solidFill>
                  <a:schemeClr val="tx1"/>
                </a:solidFill>
                <a:latin typeface="Comic Sans MS" panose="030F0702030302020204" pitchFamily="66" charset="0"/>
              </a:defRPr>
            </a:lvl8pPr>
            <a:lvl9pPr marL="3811588" indent="-219075" eaLnBrk="0" fontAlgn="base" hangingPunct="0">
              <a:spcBef>
                <a:spcPct val="0"/>
              </a:spcBef>
              <a:spcAft>
                <a:spcPct val="0"/>
              </a:spcAft>
              <a:defRPr>
                <a:solidFill>
                  <a:schemeClr val="tx1"/>
                </a:solidFill>
                <a:latin typeface="Comic Sans MS" panose="030F0702030302020204" pitchFamily="66" charset="0"/>
              </a:defRPr>
            </a:lvl9pPr>
          </a:lstStyle>
          <a:p>
            <a:r>
              <a:rPr lang="en-US" altLang="en-US">
                <a:latin typeface="Times New Roman" panose="02020603050405020304" pitchFamily="18" charset="0"/>
              </a:rPr>
              <a:t>TM Chase, MA, ND, RN 303-789-8211</a:t>
            </a:r>
          </a:p>
        </p:txBody>
      </p:sp>
    </p:spTree>
    <p:extLst>
      <p:ext uri="{BB962C8B-B14F-4D97-AF65-F5344CB8AC3E}">
        <p14:creationId xmlns:p14="http://schemas.microsoft.com/office/powerpoint/2010/main" val="22891190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942416" y="2514601"/>
            <a:ext cx="6600451" cy="2262781"/>
          </a:xfrm>
        </p:spPr>
        <p:txBody>
          <a:bodyPr anchor="b">
            <a:normAutofit/>
          </a:bodyPr>
          <a:lstStyle>
            <a:lvl1pPr>
              <a:defRPr sz="5400"/>
            </a:lvl1pPr>
          </a:lstStyle>
          <a:p>
            <a:r>
              <a:rPr lang="en-US" smtClean="0"/>
              <a:t>Click to edit Master title style</a:t>
            </a:r>
            <a:endParaRPr lang="en-US" dirty="0"/>
          </a:p>
        </p:txBody>
      </p:sp>
      <p:sp>
        <p:nvSpPr>
          <p:cNvPr id="3" name="Subtitle 2"/>
          <p:cNvSpPr>
            <a:spLocks noGrp="1"/>
          </p:cNvSpPr>
          <p:nvPr>
            <p:ph type="subTitle" idx="1"/>
          </p:nvPr>
        </p:nvSpPr>
        <p:spPr>
          <a:xfrm>
            <a:off x="1942416" y="4777380"/>
            <a:ext cx="6600451"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39A90D38-F633-4FA6-9348-28CEFF06AE6A}" type="datetimeFigureOut">
              <a:rPr lang="en-US" smtClean="0"/>
              <a:pPr/>
              <a:t>3/6/2015</a:t>
            </a:fld>
            <a:endParaRPr lang="en-US"/>
          </a:p>
        </p:txBody>
      </p:sp>
      <p:sp>
        <p:nvSpPr>
          <p:cNvPr id="5" name="Footer Placeholder 4"/>
          <p:cNvSpPr>
            <a:spLocks noGrp="1"/>
          </p:cNvSpPr>
          <p:nvPr>
            <p:ph type="ftr" sz="quarter" idx="11"/>
          </p:nvPr>
        </p:nvSpPr>
        <p:spPr/>
        <p:txBody>
          <a:bodyPr/>
          <a:lstStyle/>
          <a:p>
            <a:endParaRPr lang="en-US"/>
          </a:p>
        </p:txBody>
      </p:sp>
      <p:sp>
        <p:nvSpPr>
          <p:cNvPr id="9" name="Freeform 8"/>
          <p:cNvSpPr/>
          <p:nvPr/>
        </p:nvSpPr>
        <p:spPr bwMode="auto">
          <a:xfrm>
            <a:off x="-31719" y="4321158"/>
            <a:ext cx="1395473" cy="781781"/>
          </a:xfrm>
          <a:custGeom>
            <a:avLst/>
            <a:gdLst/>
            <a:ahLst/>
            <a:cxnLst/>
            <a:rect l="l" t="t" r="r" b="b"/>
            <a:pathLst>
              <a:path w="8042" h="10000">
                <a:moveTo>
                  <a:pt x="5799" y="10000"/>
                </a:moveTo>
                <a:cubicBezTo>
                  <a:pt x="5880" y="10000"/>
                  <a:pt x="5934" y="9940"/>
                  <a:pt x="5961" y="9880"/>
                </a:cubicBezTo>
                <a:cubicBezTo>
                  <a:pt x="5961" y="9820"/>
                  <a:pt x="5988" y="9820"/>
                  <a:pt x="5988" y="9820"/>
                </a:cubicBezTo>
                <a:lnTo>
                  <a:pt x="8042" y="5260"/>
                </a:lnTo>
                <a:cubicBezTo>
                  <a:pt x="8096" y="5140"/>
                  <a:pt x="8096" y="4901"/>
                  <a:pt x="8042" y="4721"/>
                </a:cubicBezTo>
                <a:lnTo>
                  <a:pt x="5988" y="221"/>
                </a:lnTo>
                <a:cubicBezTo>
                  <a:pt x="5988" y="160"/>
                  <a:pt x="5961" y="160"/>
                  <a:pt x="5961" y="160"/>
                </a:cubicBezTo>
                <a:cubicBezTo>
                  <a:pt x="5934" y="101"/>
                  <a:pt x="5880" y="41"/>
                  <a:pt x="5799" y="41"/>
                </a:cubicBezTo>
                <a:lnTo>
                  <a:pt x="18" y="0"/>
                </a:lnTo>
                <a:cubicBezTo>
                  <a:pt x="12" y="3330"/>
                  <a:pt x="6" y="6661"/>
                  <a:pt x="0" y="9991"/>
                </a:cubicBezTo>
                <a:lnTo>
                  <a:pt x="5799" y="10000"/>
                </a:lnTo>
                <a:close/>
              </a:path>
            </a:pathLst>
          </a:custGeom>
          <a:solidFill>
            <a:schemeClr val="accent1"/>
          </a:solidFill>
          <a:ln>
            <a:noFill/>
          </a:ln>
        </p:spPr>
      </p:sp>
      <p:sp>
        <p:nvSpPr>
          <p:cNvPr id="6" name="Slide Number Placeholder 5"/>
          <p:cNvSpPr>
            <a:spLocks noGrp="1"/>
          </p:cNvSpPr>
          <p:nvPr>
            <p:ph type="sldNum" sz="quarter" idx="12"/>
          </p:nvPr>
        </p:nvSpPr>
        <p:spPr>
          <a:xfrm>
            <a:off x="423334" y="4529541"/>
            <a:ext cx="584978" cy="365125"/>
          </a:xfrm>
        </p:spPr>
        <p:txBody>
          <a:bodyPr/>
          <a:lstStyle/>
          <a:p>
            <a:fld id="{9C3BE9A8-B4C5-48A7-9ED1-B27AF346CF5C}" type="slidenum">
              <a:rPr lang="en-US" smtClean="0"/>
              <a:pPr/>
              <a:t>‹#›</a:t>
            </a:fld>
            <a:endParaRPr lang="en-US"/>
          </a:p>
        </p:txBody>
      </p:sp>
    </p:spTree>
    <p:extLst>
      <p:ext uri="{BB962C8B-B14F-4D97-AF65-F5344CB8AC3E}">
        <p14:creationId xmlns:p14="http://schemas.microsoft.com/office/powerpoint/2010/main" val="49795706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942415" y="609600"/>
            <a:ext cx="6591985" cy="3117040"/>
          </a:xfrm>
        </p:spPr>
        <p:txBody>
          <a:bodyPr anchor="ctr">
            <a:normAutofit/>
          </a:bodyPr>
          <a:lstStyle>
            <a:lvl1pPr algn="l">
              <a:defRPr sz="48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942415" y="4354046"/>
            <a:ext cx="6591985"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9A90D38-F633-4FA6-9348-28CEFF06AE6A}" type="datetimeFigureOut">
              <a:rPr lang="en-US" smtClean="0"/>
              <a:pPr/>
              <a:t>3/6/2015</a:t>
            </a:fld>
            <a:endParaRPr lang="en-US"/>
          </a:p>
        </p:txBody>
      </p:sp>
      <p:sp>
        <p:nvSpPr>
          <p:cNvPr id="5" name="Footer Placeholder 4"/>
          <p:cNvSpPr>
            <a:spLocks noGrp="1"/>
          </p:cNvSpPr>
          <p:nvPr>
            <p:ph type="ftr" sz="quarter" idx="11"/>
          </p:nvPr>
        </p:nvSpPr>
        <p:spPr/>
        <p:txBody>
          <a:bodyPr/>
          <a:lstStyle/>
          <a:p>
            <a:endParaRPr lang="en-US"/>
          </a:p>
        </p:txBody>
      </p:sp>
      <p:sp>
        <p:nvSpPr>
          <p:cNvPr id="10" name="Freeform 11"/>
          <p:cNvSpPr/>
          <p:nvPr/>
        </p:nvSpPr>
        <p:spPr bwMode="auto">
          <a:xfrm flipV="1">
            <a:off x="58" y="3166527"/>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6" name="Slide Number Placeholder 5"/>
          <p:cNvSpPr>
            <a:spLocks noGrp="1"/>
          </p:cNvSpPr>
          <p:nvPr>
            <p:ph type="sldNum" sz="quarter" idx="12"/>
          </p:nvPr>
        </p:nvSpPr>
        <p:spPr>
          <a:xfrm>
            <a:off x="511228" y="3244140"/>
            <a:ext cx="584978" cy="365125"/>
          </a:xfrm>
        </p:spPr>
        <p:txBody>
          <a:bodyPr/>
          <a:lstStyle/>
          <a:p>
            <a:fld id="{9C3BE9A8-B4C5-48A7-9ED1-B27AF346CF5C}" type="slidenum">
              <a:rPr lang="en-US" smtClean="0"/>
              <a:pPr/>
              <a:t>‹#›</a:t>
            </a:fld>
            <a:endParaRPr lang="en-US"/>
          </a:p>
        </p:txBody>
      </p:sp>
    </p:spTree>
    <p:extLst>
      <p:ext uri="{BB962C8B-B14F-4D97-AF65-F5344CB8AC3E}">
        <p14:creationId xmlns:p14="http://schemas.microsoft.com/office/powerpoint/2010/main" val="250221152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188123" y="609600"/>
            <a:ext cx="6109587" cy="2895600"/>
          </a:xfrm>
        </p:spPr>
        <p:txBody>
          <a:bodyPr anchor="ctr">
            <a:normAutofit/>
          </a:bodyPr>
          <a:lstStyle>
            <a:lvl1pPr algn="l">
              <a:defRPr sz="4800" b="0" cap="none"/>
            </a:lvl1pPr>
          </a:lstStyle>
          <a:p>
            <a:r>
              <a:rPr lang="en-US" smtClean="0"/>
              <a:t>Click to edit Master title style</a:t>
            </a:r>
            <a:endParaRPr lang="en-US" dirty="0"/>
          </a:p>
        </p:txBody>
      </p:sp>
      <p:sp>
        <p:nvSpPr>
          <p:cNvPr id="13" name="Text Placeholder 9"/>
          <p:cNvSpPr>
            <a:spLocks noGrp="1"/>
          </p:cNvSpPr>
          <p:nvPr>
            <p:ph type="body" sz="quarter" idx="13"/>
          </p:nvPr>
        </p:nvSpPr>
        <p:spPr>
          <a:xfrm>
            <a:off x="2415972" y="3505200"/>
            <a:ext cx="5653888"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1942415" y="4354046"/>
            <a:ext cx="6591985"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9A90D38-F633-4FA6-9348-28CEFF06AE6A}" type="datetimeFigureOut">
              <a:rPr lang="en-US" smtClean="0"/>
              <a:pPr/>
              <a:t>3/6/2015</a:t>
            </a:fld>
            <a:endParaRPr lang="en-US"/>
          </a:p>
        </p:txBody>
      </p:sp>
      <p:sp>
        <p:nvSpPr>
          <p:cNvPr id="5" name="Footer Placeholder 4"/>
          <p:cNvSpPr>
            <a:spLocks noGrp="1"/>
          </p:cNvSpPr>
          <p:nvPr>
            <p:ph type="ftr" sz="quarter" idx="11"/>
          </p:nvPr>
        </p:nvSpPr>
        <p:spPr/>
        <p:txBody>
          <a:bodyPr/>
          <a:lstStyle/>
          <a:p>
            <a:endParaRPr lang="en-US"/>
          </a:p>
        </p:txBody>
      </p:sp>
      <p:sp>
        <p:nvSpPr>
          <p:cNvPr id="19" name="Freeform 11"/>
          <p:cNvSpPr/>
          <p:nvPr/>
        </p:nvSpPr>
        <p:spPr bwMode="auto">
          <a:xfrm flipV="1">
            <a:off x="58" y="3166527"/>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6" name="Slide Number Placeholder 5"/>
          <p:cNvSpPr>
            <a:spLocks noGrp="1"/>
          </p:cNvSpPr>
          <p:nvPr>
            <p:ph type="sldNum" sz="quarter" idx="12"/>
          </p:nvPr>
        </p:nvSpPr>
        <p:spPr>
          <a:xfrm>
            <a:off x="511228" y="3244140"/>
            <a:ext cx="584978" cy="365125"/>
          </a:xfrm>
        </p:spPr>
        <p:txBody>
          <a:bodyPr/>
          <a:lstStyle/>
          <a:p>
            <a:fld id="{9C3BE9A8-B4C5-48A7-9ED1-B27AF346CF5C}" type="slidenum">
              <a:rPr lang="en-US" smtClean="0"/>
              <a:pPr/>
              <a:t>‹#›</a:t>
            </a:fld>
            <a:endParaRPr lang="en-US"/>
          </a:p>
        </p:txBody>
      </p:sp>
      <p:sp>
        <p:nvSpPr>
          <p:cNvPr id="14" name="TextBox 13"/>
          <p:cNvSpPr txBox="1"/>
          <p:nvPr/>
        </p:nvSpPr>
        <p:spPr>
          <a:xfrm>
            <a:off x="1808316" y="648005"/>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8169533" y="2905306"/>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47025607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942415" y="2438401"/>
            <a:ext cx="6591985" cy="2724845"/>
          </a:xfrm>
        </p:spPr>
        <p:txBody>
          <a:bodyPr anchor="b">
            <a:normAutofit/>
          </a:bodyPr>
          <a:lstStyle>
            <a:lvl1pPr algn="l">
              <a:defRPr sz="4800" b="0"/>
            </a:lvl1pPr>
          </a:lstStyle>
          <a:p>
            <a:r>
              <a:rPr lang="en-US" smtClean="0"/>
              <a:t>Click to edit Master title style</a:t>
            </a:r>
            <a:endParaRPr lang="en-US" dirty="0"/>
          </a:p>
        </p:txBody>
      </p:sp>
      <p:sp>
        <p:nvSpPr>
          <p:cNvPr id="4" name="Text Placeholder 3"/>
          <p:cNvSpPr>
            <a:spLocks noGrp="1"/>
          </p:cNvSpPr>
          <p:nvPr>
            <p:ph type="body" sz="half" idx="2"/>
          </p:nvPr>
        </p:nvSpPr>
        <p:spPr>
          <a:xfrm>
            <a:off x="1942415" y="5181600"/>
            <a:ext cx="6591985"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smtClean="0"/>
              <a:t>Click to edit Master text styles</a:t>
            </a:r>
          </a:p>
        </p:txBody>
      </p:sp>
      <p:sp>
        <p:nvSpPr>
          <p:cNvPr id="5" name="Date Placeholder 4"/>
          <p:cNvSpPr>
            <a:spLocks noGrp="1"/>
          </p:cNvSpPr>
          <p:nvPr>
            <p:ph type="dt" sz="half" idx="10"/>
          </p:nvPr>
        </p:nvSpPr>
        <p:spPr/>
        <p:txBody>
          <a:bodyPr/>
          <a:lstStyle/>
          <a:p>
            <a:fld id="{39A90D38-F633-4FA6-9348-28CEFF06AE6A}" type="datetimeFigureOut">
              <a:rPr lang="en-US" smtClean="0"/>
              <a:pPr/>
              <a:t>3/6/2015</a:t>
            </a:fld>
            <a:endParaRPr lang="en-US"/>
          </a:p>
        </p:txBody>
      </p:sp>
      <p:sp>
        <p:nvSpPr>
          <p:cNvPr id="6" name="Footer Placeholder 5"/>
          <p:cNvSpPr>
            <a:spLocks noGrp="1"/>
          </p:cNvSpPr>
          <p:nvPr>
            <p:ph type="ftr" sz="quarter" idx="11"/>
          </p:nvPr>
        </p:nvSpPr>
        <p:spPr/>
        <p:txBody>
          <a:bodyPr/>
          <a:lstStyle/>
          <a:p>
            <a:endParaRPr lang="en-US"/>
          </a:p>
        </p:txBody>
      </p:sp>
      <p:sp>
        <p:nvSpPr>
          <p:cNvPr id="11" name="Freeform 11"/>
          <p:cNvSpPr/>
          <p:nvPr/>
        </p:nvSpPr>
        <p:spPr bwMode="auto">
          <a:xfrm flipV="1">
            <a:off x="58" y="4910660"/>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7" name="Slide Number Placeholder 6"/>
          <p:cNvSpPr>
            <a:spLocks noGrp="1"/>
          </p:cNvSpPr>
          <p:nvPr>
            <p:ph type="sldNum" sz="quarter" idx="12"/>
          </p:nvPr>
        </p:nvSpPr>
        <p:spPr>
          <a:xfrm>
            <a:off x="511228" y="4983088"/>
            <a:ext cx="584978" cy="365125"/>
          </a:xfrm>
        </p:spPr>
        <p:txBody>
          <a:bodyPr/>
          <a:lstStyle/>
          <a:p>
            <a:fld id="{9C3BE9A8-B4C5-48A7-9ED1-B27AF346CF5C}" type="slidenum">
              <a:rPr lang="en-US" smtClean="0"/>
              <a:pPr/>
              <a:t>‹#›</a:t>
            </a:fld>
            <a:endParaRPr lang="en-US"/>
          </a:p>
        </p:txBody>
      </p:sp>
    </p:spTree>
    <p:extLst>
      <p:ext uri="{BB962C8B-B14F-4D97-AF65-F5344CB8AC3E}">
        <p14:creationId xmlns:p14="http://schemas.microsoft.com/office/powerpoint/2010/main" val="173199170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13" name="Title 1"/>
          <p:cNvSpPr>
            <a:spLocks noGrp="1"/>
          </p:cNvSpPr>
          <p:nvPr>
            <p:ph type="title"/>
          </p:nvPr>
        </p:nvSpPr>
        <p:spPr>
          <a:xfrm>
            <a:off x="2188123" y="609600"/>
            <a:ext cx="6109587" cy="2895600"/>
          </a:xfrm>
        </p:spPr>
        <p:txBody>
          <a:bodyPr anchor="ctr">
            <a:normAutofit/>
          </a:bodyPr>
          <a:lstStyle>
            <a:lvl1pPr algn="l">
              <a:defRPr sz="4800" b="0" cap="none"/>
            </a:lvl1pPr>
          </a:lstStyle>
          <a:p>
            <a:r>
              <a:rPr lang="en-US" smtClean="0"/>
              <a:t>Click to edit Master title style</a:t>
            </a:r>
            <a:endParaRPr lang="en-US" dirty="0"/>
          </a:p>
        </p:txBody>
      </p:sp>
      <p:sp>
        <p:nvSpPr>
          <p:cNvPr id="21" name="Text Placeholder 9"/>
          <p:cNvSpPr>
            <a:spLocks noGrp="1"/>
          </p:cNvSpPr>
          <p:nvPr>
            <p:ph type="body" sz="quarter" idx="13"/>
          </p:nvPr>
        </p:nvSpPr>
        <p:spPr>
          <a:xfrm>
            <a:off x="1942415" y="4343400"/>
            <a:ext cx="6688292"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4" name="Text Placeholder 3"/>
          <p:cNvSpPr>
            <a:spLocks noGrp="1"/>
          </p:cNvSpPr>
          <p:nvPr>
            <p:ph type="body" sz="half" idx="2"/>
          </p:nvPr>
        </p:nvSpPr>
        <p:spPr>
          <a:xfrm>
            <a:off x="1942415" y="5181600"/>
            <a:ext cx="6688292"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smtClean="0"/>
              <a:t>Click to edit Master text styles</a:t>
            </a:r>
          </a:p>
        </p:txBody>
      </p:sp>
      <p:sp>
        <p:nvSpPr>
          <p:cNvPr id="5" name="Date Placeholder 4"/>
          <p:cNvSpPr>
            <a:spLocks noGrp="1"/>
          </p:cNvSpPr>
          <p:nvPr>
            <p:ph type="dt" sz="half" idx="10"/>
          </p:nvPr>
        </p:nvSpPr>
        <p:spPr/>
        <p:txBody>
          <a:bodyPr/>
          <a:lstStyle/>
          <a:p>
            <a:fld id="{39A90D38-F633-4FA6-9348-28CEFF06AE6A}" type="datetimeFigureOut">
              <a:rPr lang="en-US" smtClean="0"/>
              <a:pPr/>
              <a:t>3/6/2015</a:t>
            </a:fld>
            <a:endParaRPr lang="en-US"/>
          </a:p>
        </p:txBody>
      </p:sp>
      <p:sp>
        <p:nvSpPr>
          <p:cNvPr id="6" name="Footer Placeholder 5"/>
          <p:cNvSpPr>
            <a:spLocks noGrp="1"/>
          </p:cNvSpPr>
          <p:nvPr>
            <p:ph type="ftr" sz="quarter" idx="11"/>
          </p:nvPr>
        </p:nvSpPr>
        <p:spPr/>
        <p:txBody>
          <a:bodyPr/>
          <a:lstStyle/>
          <a:p>
            <a:endParaRPr lang="en-US"/>
          </a:p>
        </p:txBody>
      </p:sp>
      <p:sp>
        <p:nvSpPr>
          <p:cNvPr id="20" name="Freeform 11"/>
          <p:cNvSpPr/>
          <p:nvPr/>
        </p:nvSpPr>
        <p:spPr bwMode="auto">
          <a:xfrm flipV="1">
            <a:off x="58" y="4910660"/>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7" name="Slide Number Placeholder 6"/>
          <p:cNvSpPr>
            <a:spLocks noGrp="1"/>
          </p:cNvSpPr>
          <p:nvPr>
            <p:ph type="sldNum" sz="quarter" idx="12"/>
          </p:nvPr>
        </p:nvSpPr>
        <p:spPr>
          <a:xfrm>
            <a:off x="511228" y="4983088"/>
            <a:ext cx="584978" cy="365125"/>
          </a:xfrm>
        </p:spPr>
        <p:txBody>
          <a:bodyPr/>
          <a:lstStyle/>
          <a:p>
            <a:fld id="{9C3BE9A8-B4C5-48A7-9ED1-B27AF346CF5C}" type="slidenum">
              <a:rPr lang="en-US" smtClean="0"/>
              <a:pPr/>
              <a:t>‹#›</a:t>
            </a:fld>
            <a:endParaRPr lang="en-US"/>
          </a:p>
        </p:txBody>
      </p:sp>
      <p:sp>
        <p:nvSpPr>
          <p:cNvPr id="11" name="TextBox 10"/>
          <p:cNvSpPr txBox="1"/>
          <p:nvPr/>
        </p:nvSpPr>
        <p:spPr>
          <a:xfrm>
            <a:off x="1808316" y="648005"/>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2" name="TextBox 11"/>
          <p:cNvSpPr txBox="1"/>
          <p:nvPr/>
        </p:nvSpPr>
        <p:spPr>
          <a:xfrm>
            <a:off x="8169533" y="2905306"/>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92191993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942416" y="627407"/>
            <a:ext cx="6591984" cy="2880020"/>
          </a:xfrm>
        </p:spPr>
        <p:txBody>
          <a:bodyPr anchor="ctr">
            <a:normAutofit/>
          </a:bodyPr>
          <a:lstStyle>
            <a:lvl1pPr algn="l">
              <a:defRPr sz="4800" b="0"/>
            </a:lvl1pPr>
          </a:lstStyle>
          <a:p>
            <a:r>
              <a:rPr lang="en-US" smtClean="0"/>
              <a:t>Click to edit Master title style</a:t>
            </a:r>
            <a:endParaRPr lang="en-US" dirty="0"/>
          </a:p>
        </p:txBody>
      </p:sp>
      <p:sp>
        <p:nvSpPr>
          <p:cNvPr id="21" name="Text Placeholder 9"/>
          <p:cNvSpPr>
            <a:spLocks noGrp="1"/>
          </p:cNvSpPr>
          <p:nvPr>
            <p:ph type="body" sz="quarter" idx="13"/>
          </p:nvPr>
        </p:nvSpPr>
        <p:spPr>
          <a:xfrm>
            <a:off x="1942415" y="4343400"/>
            <a:ext cx="6591985"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4" name="Text Placeholder 3"/>
          <p:cNvSpPr>
            <a:spLocks noGrp="1"/>
          </p:cNvSpPr>
          <p:nvPr>
            <p:ph type="body" sz="half" idx="2"/>
          </p:nvPr>
        </p:nvSpPr>
        <p:spPr>
          <a:xfrm>
            <a:off x="1942415" y="5181600"/>
            <a:ext cx="6591985"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smtClean="0"/>
              <a:t>Click to edit Master text styles</a:t>
            </a:r>
          </a:p>
        </p:txBody>
      </p:sp>
      <p:sp>
        <p:nvSpPr>
          <p:cNvPr id="5" name="Date Placeholder 4"/>
          <p:cNvSpPr>
            <a:spLocks noGrp="1"/>
          </p:cNvSpPr>
          <p:nvPr>
            <p:ph type="dt" sz="half" idx="10"/>
          </p:nvPr>
        </p:nvSpPr>
        <p:spPr/>
        <p:txBody>
          <a:bodyPr/>
          <a:lstStyle/>
          <a:p>
            <a:fld id="{39A90D38-F633-4FA6-9348-28CEFF06AE6A}" type="datetimeFigureOut">
              <a:rPr lang="en-US" smtClean="0"/>
              <a:pPr/>
              <a:t>3/6/2015</a:t>
            </a:fld>
            <a:endParaRPr lang="en-US"/>
          </a:p>
        </p:txBody>
      </p:sp>
      <p:sp>
        <p:nvSpPr>
          <p:cNvPr id="6" name="Footer Placeholder 5"/>
          <p:cNvSpPr>
            <a:spLocks noGrp="1"/>
          </p:cNvSpPr>
          <p:nvPr>
            <p:ph type="ftr" sz="quarter" idx="11"/>
          </p:nvPr>
        </p:nvSpPr>
        <p:spPr/>
        <p:txBody>
          <a:bodyPr/>
          <a:lstStyle/>
          <a:p>
            <a:endParaRPr lang="en-US"/>
          </a:p>
        </p:txBody>
      </p:sp>
      <p:sp>
        <p:nvSpPr>
          <p:cNvPr id="10" name="Freeform 11"/>
          <p:cNvSpPr/>
          <p:nvPr/>
        </p:nvSpPr>
        <p:spPr bwMode="auto">
          <a:xfrm flipV="1">
            <a:off x="58" y="4910660"/>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7" name="Slide Number Placeholder 6"/>
          <p:cNvSpPr>
            <a:spLocks noGrp="1"/>
          </p:cNvSpPr>
          <p:nvPr>
            <p:ph type="sldNum" sz="quarter" idx="12"/>
          </p:nvPr>
        </p:nvSpPr>
        <p:spPr>
          <a:xfrm>
            <a:off x="511228" y="4983088"/>
            <a:ext cx="584978" cy="365125"/>
          </a:xfrm>
        </p:spPr>
        <p:txBody>
          <a:bodyPr/>
          <a:lstStyle/>
          <a:p>
            <a:fld id="{9C3BE9A8-B4C5-48A7-9ED1-B27AF346CF5C}" type="slidenum">
              <a:rPr lang="en-US" smtClean="0"/>
              <a:pPr/>
              <a:t>‹#›</a:t>
            </a:fld>
            <a:endParaRPr lang="en-US"/>
          </a:p>
        </p:txBody>
      </p:sp>
    </p:spTree>
    <p:extLst>
      <p:ext uri="{BB962C8B-B14F-4D97-AF65-F5344CB8AC3E}">
        <p14:creationId xmlns:p14="http://schemas.microsoft.com/office/powerpoint/2010/main" val="428406344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39A90D38-F633-4FA6-9348-28CEFF06AE6A}" type="datetimeFigureOut">
              <a:rPr lang="en-US" smtClean="0"/>
              <a:pPr/>
              <a:t>3/6/2015</a:t>
            </a:fld>
            <a:endParaRPr lang="en-US"/>
          </a:p>
        </p:txBody>
      </p:sp>
      <p:sp>
        <p:nvSpPr>
          <p:cNvPr id="5" name="Footer Placeholder 4"/>
          <p:cNvSpPr>
            <a:spLocks noGrp="1"/>
          </p:cNvSpPr>
          <p:nvPr>
            <p:ph type="ftr" sz="quarter" idx="11"/>
          </p:nvPr>
        </p:nvSpPr>
        <p:spPr/>
        <p:txBody>
          <a:bodyPr/>
          <a:lstStyle/>
          <a:p>
            <a:endParaRPr lang="en-US"/>
          </a:p>
        </p:txBody>
      </p:sp>
      <p:sp>
        <p:nvSpPr>
          <p:cNvPr id="10"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9C3BE9A8-B4C5-48A7-9ED1-B27AF346CF5C}" type="slidenum">
              <a:rPr lang="en-US" smtClean="0"/>
              <a:pPr/>
              <a:t>‹#›</a:t>
            </a:fld>
            <a:endParaRPr lang="en-US"/>
          </a:p>
        </p:txBody>
      </p:sp>
    </p:spTree>
    <p:extLst>
      <p:ext uri="{BB962C8B-B14F-4D97-AF65-F5344CB8AC3E}">
        <p14:creationId xmlns:p14="http://schemas.microsoft.com/office/powerpoint/2010/main" val="373725107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78535" y="627406"/>
            <a:ext cx="1656132" cy="5283817"/>
          </a:xfrm>
        </p:spPr>
        <p:txBody>
          <a:bodyPr vert="eaVert" anchor="ct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942416" y="627406"/>
            <a:ext cx="4716348" cy="528381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39A90D38-F633-4FA6-9348-28CEFF06AE6A}" type="datetimeFigureOut">
              <a:rPr lang="en-US" smtClean="0"/>
              <a:pPr/>
              <a:t>3/6/2015</a:t>
            </a:fld>
            <a:endParaRPr lang="en-US"/>
          </a:p>
        </p:txBody>
      </p:sp>
      <p:sp>
        <p:nvSpPr>
          <p:cNvPr id="5" name="Footer Placeholder 4"/>
          <p:cNvSpPr>
            <a:spLocks noGrp="1"/>
          </p:cNvSpPr>
          <p:nvPr>
            <p:ph type="ftr" sz="quarter" idx="11"/>
          </p:nvPr>
        </p:nvSpPr>
        <p:spPr/>
        <p:txBody>
          <a:bodyPr/>
          <a:lstStyle/>
          <a:p>
            <a:endParaRPr lang="en-US"/>
          </a:p>
        </p:txBody>
      </p:sp>
      <p:sp>
        <p:nvSpPr>
          <p:cNvPr id="10"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9C3BE9A8-B4C5-48A7-9ED1-B27AF346CF5C}" type="slidenum">
              <a:rPr lang="en-US" smtClean="0"/>
              <a:pPr/>
              <a:t>‹#›</a:t>
            </a:fld>
            <a:endParaRPr lang="en-US"/>
          </a:p>
        </p:txBody>
      </p:sp>
    </p:spTree>
    <p:extLst>
      <p:ext uri="{BB962C8B-B14F-4D97-AF65-F5344CB8AC3E}">
        <p14:creationId xmlns:p14="http://schemas.microsoft.com/office/powerpoint/2010/main" val="227010806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AndTx">
  <p:cSld name="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307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648200" y="1600200"/>
            <a:ext cx="4038600" cy="45307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9"/>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10"/>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11"/>
          <p:cNvSpPr>
            <a:spLocks noGrp="1" noChangeArrowheads="1"/>
          </p:cNvSpPr>
          <p:nvPr>
            <p:ph type="sldNum" sz="quarter" idx="12"/>
          </p:nvPr>
        </p:nvSpPr>
        <p:spPr>
          <a:ln/>
        </p:spPr>
        <p:txBody>
          <a:bodyPr/>
          <a:lstStyle>
            <a:lvl1pPr>
              <a:defRPr/>
            </a:lvl1pPr>
          </a:lstStyle>
          <a:p>
            <a:fld id="{45F9F4A1-037E-4A01-BEA1-5AFE58D41697}" type="slidenum">
              <a:rPr lang="en-US" altLang="en-US"/>
              <a:pPr/>
              <a:t>‹#›</a:t>
            </a:fld>
            <a:endParaRPr lang="en-US" altLang="en-US"/>
          </a:p>
        </p:txBody>
      </p:sp>
    </p:spTree>
    <p:extLst>
      <p:ext uri="{BB962C8B-B14F-4D97-AF65-F5344CB8AC3E}">
        <p14:creationId xmlns:p14="http://schemas.microsoft.com/office/powerpoint/2010/main" val="90839656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307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307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9"/>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10"/>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11"/>
          <p:cNvSpPr>
            <a:spLocks noGrp="1" noChangeArrowheads="1"/>
          </p:cNvSpPr>
          <p:nvPr>
            <p:ph type="sldNum" sz="quarter" idx="12"/>
          </p:nvPr>
        </p:nvSpPr>
        <p:spPr>
          <a:ln/>
        </p:spPr>
        <p:txBody>
          <a:bodyPr/>
          <a:lstStyle>
            <a:lvl1pPr>
              <a:defRPr/>
            </a:lvl1pPr>
          </a:lstStyle>
          <a:p>
            <a:fld id="{F7DF0D81-5305-41EA-B2C2-6886631634E6}" type="slidenum">
              <a:rPr lang="en-US" altLang="en-US"/>
              <a:pPr/>
              <a:t>‹#›</a:t>
            </a:fld>
            <a:endParaRPr lang="en-US" altLang="en-US"/>
          </a:p>
        </p:txBody>
      </p:sp>
    </p:spTree>
    <p:extLst>
      <p:ext uri="{BB962C8B-B14F-4D97-AF65-F5344CB8AC3E}">
        <p14:creationId xmlns:p14="http://schemas.microsoft.com/office/powerpoint/2010/main" val="209312649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fourObj">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762000" y="762000"/>
            <a:ext cx="7924800" cy="1143000"/>
          </a:xfrm>
        </p:spPr>
        <p:txBody>
          <a:bodyPr/>
          <a:lstStyle/>
          <a:p>
            <a:r>
              <a:rPr lang="en-US" smtClean="0"/>
              <a:t>Click to edit Master title style</a:t>
            </a:r>
            <a:endParaRPr lang="en-US"/>
          </a:p>
        </p:txBody>
      </p:sp>
      <p:sp>
        <p:nvSpPr>
          <p:cNvPr id="3" name="Content Placeholder 2"/>
          <p:cNvSpPr>
            <a:spLocks noGrp="1"/>
          </p:cNvSpPr>
          <p:nvPr>
            <p:ph sz="quarter" idx="1"/>
          </p:nvPr>
        </p:nvSpPr>
        <p:spPr>
          <a:xfrm>
            <a:off x="838200" y="2362200"/>
            <a:ext cx="3770313" cy="17859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760913" y="2362200"/>
            <a:ext cx="3770312" cy="17859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838200" y="4300538"/>
            <a:ext cx="3770313" cy="178593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760913" y="4300538"/>
            <a:ext cx="3770312" cy="178593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11"/>
          <p:cNvSpPr>
            <a:spLocks noGrp="1" noChangeArrowheads="1"/>
          </p:cNvSpPr>
          <p:nvPr>
            <p:ph type="dt" sz="half" idx="10"/>
          </p:nvPr>
        </p:nvSpPr>
        <p:spPr>
          <a:ln/>
        </p:spPr>
        <p:txBody>
          <a:bodyPr/>
          <a:lstStyle>
            <a:lvl1pPr>
              <a:defRPr/>
            </a:lvl1pPr>
          </a:lstStyle>
          <a:p>
            <a:pPr>
              <a:defRPr/>
            </a:pPr>
            <a:endParaRPr lang="en-US"/>
          </a:p>
        </p:txBody>
      </p:sp>
      <p:sp>
        <p:nvSpPr>
          <p:cNvPr id="8" name="Rectangle 12"/>
          <p:cNvSpPr>
            <a:spLocks noGrp="1" noChangeArrowheads="1"/>
          </p:cNvSpPr>
          <p:nvPr>
            <p:ph type="ftr" sz="quarter" idx="11"/>
          </p:nvPr>
        </p:nvSpPr>
        <p:spPr>
          <a:ln/>
        </p:spPr>
        <p:txBody>
          <a:bodyPr/>
          <a:lstStyle>
            <a:lvl1pPr>
              <a:defRPr/>
            </a:lvl1pPr>
          </a:lstStyle>
          <a:p>
            <a:pPr>
              <a:defRPr/>
            </a:pPr>
            <a:endParaRPr lang="en-US"/>
          </a:p>
        </p:txBody>
      </p:sp>
      <p:sp>
        <p:nvSpPr>
          <p:cNvPr id="9" name="Rectangle 13"/>
          <p:cNvSpPr>
            <a:spLocks noGrp="1" noChangeArrowheads="1"/>
          </p:cNvSpPr>
          <p:nvPr>
            <p:ph type="sldNum" sz="quarter" idx="12"/>
          </p:nvPr>
        </p:nvSpPr>
        <p:spPr>
          <a:ln/>
        </p:spPr>
        <p:txBody>
          <a:bodyPr/>
          <a:lstStyle>
            <a:lvl1pPr>
              <a:defRPr/>
            </a:lvl1pPr>
          </a:lstStyle>
          <a:p>
            <a:fld id="{AB97A2FF-ED31-4364-B46A-21EA2153FB8A}" type="slidenum">
              <a:rPr lang="en-US" altLang="en-US"/>
              <a:pPr/>
              <a:t>‹#›</a:t>
            </a:fld>
            <a:endParaRPr lang="en-US" altLang="en-US"/>
          </a:p>
        </p:txBody>
      </p:sp>
    </p:spTree>
    <p:extLst>
      <p:ext uri="{BB962C8B-B14F-4D97-AF65-F5344CB8AC3E}">
        <p14:creationId xmlns:p14="http://schemas.microsoft.com/office/powerpoint/2010/main" val="122138974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945201" y="624110"/>
            <a:ext cx="6589199" cy="1280890"/>
          </a:xfrm>
        </p:spPr>
        <p:txBody>
          <a:bodyPr/>
          <a:lstStyle/>
          <a:p>
            <a:r>
              <a:rPr lang="en-US" smtClean="0"/>
              <a:t>Click to edit Master title style</a:t>
            </a:r>
            <a:endParaRPr lang="en-US" dirty="0"/>
          </a:p>
        </p:txBody>
      </p:sp>
      <p:sp>
        <p:nvSpPr>
          <p:cNvPr id="3" name="Content Placeholder 2"/>
          <p:cNvSpPr>
            <a:spLocks noGrp="1"/>
          </p:cNvSpPr>
          <p:nvPr>
            <p:ph idx="1"/>
          </p:nvPr>
        </p:nvSpPr>
        <p:spPr>
          <a:xfrm>
            <a:off x="1942415" y="2133600"/>
            <a:ext cx="6591985" cy="377762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39A90D38-F633-4FA6-9348-28CEFF06AE6A}" type="datetimeFigureOut">
              <a:rPr lang="en-US" smtClean="0"/>
              <a:pPr/>
              <a:t>3/6/2015</a:t>
            </a:fld>
            <a:endParaRPr lang="en-US"/>
          </a:p>
        </p:txBody>
      </p:sp>
      <p:sp>
        <p:nvSpPr>
          <p:cNvPr id="5" name="Footer Placeholder 4"/>
          <p:cNvSpPr>
            <a:spLocks noGrp="1"/>
          </p:cNvSpPr>
          <p:nvPr>
            <p:ph type="ftr" sz="quarter" idx="11"/>
          </p:nvPr>
        </p:nvSpPr>
        <p:spPr/>
        <p:txBody>
          <a:bodyPr/>
          <a:lstStyle/>
          <a:p>
            <a:endParaRPr lang="en-US"/>
          </a:p>
        </p:txBody>
      </p:sp>
      <p:sp>
        <p:nvSpPr>
          <p:cNvPr id="10"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9C3BE9A8-B4C5-48A7-9ED1-B27AF346CF5C}" type="slidenum">
              <a:rPr lang="en-US" smtClean="0"/>
              <a:pPr/>
              <a:t>‹#›</a:t>
            </a:fld>
            <a:endParaRPr lang="en-US"/>
          </a:p>
        </p:txBody>
      </p:sp>
    </p:spTree>
    <p:extLst>
      <p:ext uri="{BB962C8B-B14F-4D97-AF65-F5344CB8AC3E}">
        <p14:creationId xmlns:p14="http://schemas.microsoft.com/office/powerpoint/2010/main" val="428036561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942415" y="2074562"/>
            <a:ext cx="6591985" cy="1468800"/>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942415" y="3581400"/>
            <a:ext cx="6591985"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9A90D38-F633-4FA6-9348-28CEFF06AE6A}" type="datetimeFigureOut">
              <a:rPr lang="en-US" smtClean="0"/>
              <a:pPr/>
              <a:t>3/6/2015</a:t>
            </a:fld>
            <a:endParaRPr lang="en-US"/>
          </a:p>
        </p:txBody>
      </p:sp>
      <p:sp>
        <p:nvSpPr>
          <p:cNvPr id="5" name="Footer Placeholder 4"/>
          <p:cNvSpPr>
            <a:spLocks noGrp="1"/>
          </p:cNvSpPr>
          <p:nvPr>
            <p:ph type="ftr" sz="quarter" idx="11"/>
          </p:nvPr>
        </p:nvSpPr>
        <p:spPr/>
        <p:txBody>
          <a:bodyPr/>
          <a:lstStyle/>
          <a:p>
            <a:endParaRPr lang="en-US"/>
          </a:p>
        </p:txBody>
      </p:sp>
      <p:sp>
        <p:nvSpPr>
          <p:cNvPr id="11" name="Freeform 11"/>
          <p:cNvSpPr/>
          <p:nvPr/>
        </p:nvSpPr>
        <p:spPr bwMode="auto">
          <a:xfrm flipV="1">
            <a:off x="58" y="3166527"/>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6" name="Slide Number Placeholder 5"/>
          <p:cNvSpPr>
            <a:spLocks noGrp="1"/>
          </p:cNvSpPr>
          <p:nvPr>
            <p:ph type="sldNum" sz="quarter" idx="12"/>
          </p:nvPr>
        </p:nvSpPr>
        <p:spPr>
          <a:xfrm>
            <a:off x="511228" y="3244140"/>
            <a:ext cx="584978" cy="365125"/>
          </a:xfrm>
        </p:spPr>
        <p:txBody>
          <a:bodyPr/>
          <a:lstStyle/>
          <a:p>
            <a:fld id="{9C3BE9A8-B4C5-48A7-9ED1-B27AF346CF5C}" type="slidenum">
              <a:rPr lang="en-US" smtClean="0"/>
              <a:pPr/>
              <a:t>‹#›</a:t>
            </a:fld>
            <a:endParaRPr lang="en-US"/>
          </a:p>
        </p:txBody>
      </p:sp>
    </p:spTree>
    <p:extLst>
      <p:ext uri="{BB962C8B-B14F-4D97-AF65-F5344CB8AC3E}">
        <p14:creationId xmlns:p14="http://schemas.microsoft.com/office/powerpoint/2010/main" val="234888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942416" y="2136706"/>
            <a:ext cx="3197531" cy="376739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337307" y="2136706"/>
            <a:ext cx="3197093" cy="376739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39A90D38-F633-4FA6-9348-28CEFF06AE6A}" type="datetimeFigureOut">
              <a:rPr lang="en-US" smtClean="0"/>
              <a:pPr/>
              <a:t>3/6/2015</a:t>
            </a:fld>
            <a:endParaRPr lang="en-US"/>
          </a:p>
        </p:txBody>
      </p:sp>
      <p:sp>
        <p:nvSpPr>
          <p:cNvPr id="6" name="Footer Placeholder 5"/>
          <p:cNvSpPr>
            <a:spLocks noGrp="1"/>
          </p:cNvSpPr>
          <p:nvPr>
            <p:ph type="ftr" sz="quarter" idx="11"/>
          </p:nvPr>
        </p:nvSpPr>
        <p:spPr/>
        <p:txBody>
          <a:bodyPr/>
          <a:lstStyle/>
          <a:p>
            <a:endParaRPr lang="en-US"/>
          </a:p>
        </p:txBody>
      </p:sp>
      <p:sp>
        <p:nvSpPr>
          <p:cNvPr id="9"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10" name="Slide Number Placeholder 5"/>
          <p:cNvSpPr>
            <a:spLocks noGrp="1"/>
          </p:cNvSpPr>
          <p:nvPr>
            <p:ph type="sldNum" sz="quarter" idx="12"/>
          </p:nvPr>
        </p:nvSpPr>
        <p:spPr>
          <a:xfrm>
            <a:off x="511228" y="787783"/>
            <a:ext cx="584978" cy="365125"/>
          </a:xfrm>
        </p:spPr>
        <p:txBody>
          <a:bodyPr/>
          <a:lstStyle/>
          <a:p>
            <a:fld id="{9C3BE9A8-B4C5-48A7-9ED1-B27AF346CF5C}" type="slidenum">
              <a:rPr lang="en-US" smtClean="0"/>
              <a:pPr/>
              <a:t>‹#›</a:t>
            </a:fld>
            <a:endParaRPr lang="en-US"/>
          </a:p>
        </p:txBody>
      </p:sp>
    </p:spTree>
    <p:extLst>
      <p:ext uri="{BB962C8B-B14F-4D97-AF65-F5344CB8AC3E}">
        <p14:creationId xmlns:p14="http://schemas.microsoft.com/office/powerpoint/2010/main" val="219637047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2265352" y="2226626"/>
            <a:ext cx="2874596"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942415" y="2802888"/>
            <a:ext cx="3197532" cy="3105703"/>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656154" y="2223398"/>
            <a:ext cx="2873239"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333715" y="2799660"/>
            <a:ext cx="3195680" cy="3105703"/>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39A90D38-F633-4FA6-9348-28CEFF06AE6A}" type="datetimeFigureOut">
              <a:rPr lang="en-US" smtClean="0"/>
              <a:pPr/>
              <a:t>3/6/2015</a:t>
            </a:fld>
            <a:endParaRPr lang="en-US"/>
          </a:p>
        </p:txBody>
      </p:sp>
      <p:sp>
        <p:nvSpPr>
          <p:cNvPr id="8" name="Footer Placeholder 7"/>
          <p:cNvSpPr>
            <a:spLocks noGrp="1"/>
          </p:cNvSpPr>
          <p:nvPr>
            <p:ph type="ftr" sz="quarter" idx="11"/>
          </p:nvPr>
        </p:nvSpPr>
        <p:spPr/>
        <p:txBody>
          <a:bodyPr/>
          <a:lstStyle/>
          <a:p>
            <a:endParaRPr lang="en-US"/>
          </a:p>
        </p:txBody>
      </p:sp>
      <p:sp>
        <p:nvSpPr>
          <p:cNvPr id="11"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12" name="Slide Number Placeholder 5"/>
          <p:cNvSpPr>
            <a:spLocks noGrp="1"/>
          </p:cNvSpPr>
          <p:nvPr>
            <p:ph type="sldNum" sz="quarter" idx="12"/>
          </p:nvPr>
        </p:nvSpPr>
        <p:spPr>
          <a:xfrm>
            <a:off x="511228" y="787783"/>
            <a:ext cx="584978" cy="365125"/>
          </a:xfrm>
        </p:spPr>
        <p:txBody>
          <a:bodyPr/>
          <a:lstStyle/>
          <a:p>
            <a:fld id="{9C3BE9A8-B4C5-48A7-9ED1-B27AF346CF5C}" type="slidenum">
              <a:rPr lang="en-US" smtClean="0"/>
              <a:pPr/>
              <a:t>‹#›</a:t>
            </a:fld>
            <a:endParaRPr lang="en-US"/>
          </a:p>
        </p:txBody>
      </p:sp>
    </p:spTree>
    <p:extLst>
      <p:ext uri="{BB962C8B-B14F-4D97-AF65-F5344CB8AC3E}">
        <p14:creationId xmlns:p14="http://schemas.microsoft.com/office/powerpoint/2010/main" val="271522902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945200" y="624110"/>
            <a:ext cx="6589200" cy="1280890"/>
          </a:xfrm>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39A90D38-F633-4FA6-9348-28CEFF06AE6A}" type="datetimeFigureOut">
              <a:rPr lang="en-US" smtClean="0"/>
              <a:pPr/>
              <a:t>3/6/2015</a:t>
            </a:fld>
            <a:endParaRPr lang="en-US"/>
          </a:p>
        </p:txBody>
      </p:sp>
      <p:sp>
        <p:nvSpPr>
          <p:cNvPr id="4" name="Footer Placeholder 3"/>
          <p:cNvSpPr>
            <a:spLocks noGrp="1"/>
          </p:cNvSpPr>
          <p:nvPr>
            <p:ph type="ftr" sz="quarter" idx="11"/>
          </p:nvPr>
        </p:nvSpPr>
        <p:spPr/>
        <p:txBody>
          <a:bodyPr/>
          <a:lstStyle/>
          <a:p>
            <a:endParaRPr lang="en-US"/>
          </a:p>
        </p:txBody>
      </p:sp>
      <p:sp>
        <p:nvSpPr>
          <p:cNvPr id="8"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9C3BE9A8-B4C5-48A7-9ED1-B27AF346CF5C}" type="slidenum">
              <a:rPr lang="en-US" smtClean="0"/>
              <a:pPr/>
              <a:t>‹#›</a:t>
            </a:fld>
            <a:endParaRPr lang="en-US"/>
          </a:p>
        </p:txBody>
      </p:sp>
    </p:spTree>
    <p:extLst>
      <p:ext uri="{BB962C8B-B14F-4D97-AF65-F5344CB8AC3E}">
        <p14:creationId xmlns:p14="http://schemas.microsoft.com/office/powerpoint/2010/main" val="388892950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9A90D38-F633-4FA6-9348-28CEFF06AE6A}" type="datetimeFigureOut">
              <a:rPr lang="en-US" smtClean="0"/>
              <a:pPr/>
              <a:t>3/6/2015</a:t>
            </a:fld>
            <a:endParaRPr lang="en-US"/>
          </a:p>
        </p:txBody>
      </p:sp>
      <p:sp>
        <p:nvSpPr>
          <p:cNvPr id="3" name="Footer Placeholder 2"/>
          <p:cNvSpPr>
            <a:spLocks noGrp="1"/>
          </p:cNvSpPr>
          <p:nvPr>
            <p:ph type="ftr" sz="quarter" idx="11"/>
          </p:nvPr>
        </p:nvSpPr>
        <p:spPr/>
        <p:txBody>
          <a:bodyPr/>
          <a:lstStyle/>
          <a:p>
            <a:endParaRPr lang="en-US"/>
          </a:p>
        </p:txBody>
      </p:sp>
      <p:sp>
        <p:nvSpPr>
          <p:cNvPr id="6"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9C3BE9A8-B4C5-48A7-9ED1-B27AF346CF5C}" type="slidenum">
              <a:rPr lang="en-US" smtClean="0"/>
              <a:pPr/>
              <a:t>‹#›</a:t>
            </a:fld>
            <a:endParaRPr lang="en-US"/>
          </a:p>
        </p:txBody>
      </p:sp>
    </p:spTree>
    <p:extLst>
      <p:ext uri="{BB962C8B-B14F-4D97-AF65-F5344CB8AC3E}">
        <p14:creationId xmlns:p14="http://schemas.microsoft.com/office/powerpoint/2010/main" val="177892138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42415" y="446088"/>
            <a:ext cx="2629584" cy="976312"/>
          </a:xfrm>
        </p:spPr>
        <p:txBody>
          <a:bodyPr anchor="b"/>
          <a:lstStyle>
            <a:lvl1pPr algn="l">
              <a:defRPr sz="2000" b="0"/>
            </a:lvl1pPr>
          </a:lstStyle>
          <a:p>
            <a:r>
              <a:rPr lang="en-US" smtClean="0"/>
              <a:t>Click to edit Master title style</a:t>
            </a:r>
            <a:endParaRPr lang="en-US" dirty="0"/>
          </a:p>
        </p:txBody>
      </p:sp>
      <p:sp>
        <p:nvSpPr>
          <p:cNvPr id="3" name="Content Placeholder 2"/>
          <p:cNvSpPr>
            <a:spLocks noGrp="1"/>
          </p:cNvSpPr>
          <p:nvPr>
            <p:ph idx="1"/>
          </p:nvPr>
        </p:nvSpPr>
        <p:spPr>
          <a:xfrm>
            <a:off x="4743494" y="446089"/>
            <a:ext cx="3790906" cy="5414963"/>
          </a:xfrm>
        </p:spPr>
        <p:txBody>
          <a:bodyPr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942415" y="1598613"/>
            <a:ext cx="2629584"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9A90D38-F633-4FA6-9348-28CEFF06AE6A}" type="datetimeFigureOut">
              <a:rPr lang="en-US" smtClean="0"/>
              <a:pPr/>
              <a:t>3/6/2015</a:t>
            </a:fld>
            <a:endParaRPr lang="en-US"/>
          </a:p>
        </p:txBody>
      </p:sp>
      <p:sp>
        <p:nvSpPr>
          <p:cNvPr id="6" name="Footer Placeholder 5"/>
          <p:cNvSpPr>
            <a:spLocks noGrp="1"/>
          </p:cNvSpPr>
          <p:nvPr>
            <p:ph type="ftr" sz="quarter" idx="11"/>
          </p:nvPr>
        </p:nvSpPr>
        <p:spPr/>
        <p:txBody>
          <a:bodyPr/>
          <a:lstStyle/>
          <a:p>
            <a:endParaRPr lang="en-US"/>
          </a:p>
        </p:txBody>
      </p:sp>
      <p:sp>
        <p:nvSpPr>
          <p:cNvPr id="10"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9C3BE9A8-B4C5-48A7-9ED1-B27AF346CF5C}" type="slidenum">
              <a:rPr lang="en-US" smtClean="0"/>
              <a:pPr/>
              <a:t>‹#›</a:t>
            </a:fld>
            <a:endParaRPr lang="en-US"/>
          </a:p>
        </p:txBody>
      </p:sp>
    </p:spTree>
    <p:extLst>
      <p:ext uri="{BB962C8B-B14F-4D97-AF65-F5344CB8AC3E}">
        <p14:creationId xmlns:p14="http://schemas.microsoft.com/office/powerpoint/2010/main" val="158767712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42415" y="4800600"/>
            <a:ext cx="6591985"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942415" y="634965"/>
            <a:ext cx="6591985"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942415" y="5367338"/>
            <a:ext cx="6591985"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9A90D38-F633-4FA6-9348-28CEFF06AE6A}" type="datetimeFigureOut">
              <a:rPr lang="en-US" smtClean="0"/>
              <a:pPr/>
              <a:t>3/6/2015</a:t>
            </a:fld>
            <a:endParaRPr lang="en-US"/>
          </a:p>
        </p:txBody>
      </p:sp>
      <p:sp>
        <p:nvSpPr>
          <p:cNvPr id="6" name="Footer Placeholder 5"/>
          <p:cNvSpPr>
            <a:spLocks noGrp="1"/>
          </p:cNvSpPr>
          <p:nvPr>
            <p:ph type="ftr" sz="quarter" idx="11"/>
          </p:nvPr>
        </p:nvSpPr>
        <p:spPr/>
        <p:txBody>
          <a:bodyPr/>
          <a:lstStyle/>
          <a:p>
            <a:endParaRPr lang="en-US" dirty="0"/>
          </a:p>
        </p:txBody>
      </p:sp>
      <p:sp>
        <p:nvSpPr>
          <p:cNvPr id="10" name="Freeform 11"/>
          <p:cNvSpPr/>
          <p:nvPr/>
        </p:nvSpPr>
        <p:spPr bwMode="auto">
          <a:xfrm flipV="1">
            <a:off x="58" y="4910660"/>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7" name="Slide Number Placeholder 6"/>
          <p:cNvSpPr>
            <a:spLocks noGrp="1"/>
          </p:cNvSpPr>
          <p:nvPr>
            <p:ph type="sldNum" sz="quarter" idx="12"/>
          </p:nvPr>
        </p:nvSpPr>
        <p:spPr>
          <a:xfrm>
            <a:off x="511228" y="4983088"/>
            <a:ext cx="584978" cy="365125"/>
          </a:xfrm>
        </p:spPr>
        <p:txBody>
          <a:bodyPr/>
          <a:lstStyle/>
          <a:p>
            <a:fld id="{9C3BE9A8-B4C5-48A7-9ED1-B27AF346CF5C}" type="slidenum">
              <a:rPr lang="en-US" smtClean="0"/>
              <a:pPr/>
              <a:t>‹#›</a:t>
            </a:fld>
            <a:endParaRPr lang="en-US"/>
          </a:p>
        </p:txBody>
      </p:sp>
    </p:spTree>
    <p:extLst>
      <p:ext uri="{BB962C8B-B14F-4D97-AF65-F5344CB8AC3E}">
        <p14:creationId xmlns:p14="http://schemas.microsoft.com/office/powerpoint/2010/main" val="232556082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36" name="Group 35"/>
          <p:cNvGrpSpPr/>
          <p:nvPr/>
        </p:nvGrpSpPr>
        <p:grpSpPr>
          <a:xfrm>
            <a:off x="1" y="228600"/>
            <a:ext cx="1981200" cy="6638628"/>
            <a:chOff x="2487613" y="285750"/>
            <a:chExt cx="2428875" cy="5654676"/>
          </a:xfrm>
        </p:grpSpPr>
        <p:sp>
          <p:nvSpPr>
            <p:cNvPr id="37"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38"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39"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40"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41"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42"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43"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44"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45"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46"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47"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48"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49" name="Group 48"/>
          <p:cNvGrpSpPr/>
          <p:nvPr/>
        </p:nvGrpSpPr>
        <p:grpSpPr>
          <a:xfrm>
            <a:off x="20421" y="749"/>
            <a:ext cx="1952272" cy="6852504"/>
            <a:chOff x="6627813" y="196102"/>
            <a:chExt cx="1952625" cy="5677649"/>
          </a:xfrm>
        </p:grpSpPr>
        <p:sp>
          <p:nvSpPr>
            <p:cNvPr id="50" name="Freeform 27"/>
            <p:cNvSpPr/>
            <p:nvPr/>
          </p:nvSpPr>
          <p:spPr bwMode="auto">
            <a:xfrm>
              <a:off x="6627813" y="196102"/>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51"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52"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53"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54"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55"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56"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57"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58"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59"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60"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61"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62" name="Rectangle 61"/>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1945200" y="624110"/>
            <a:ext cx="6589200" cy="1280890"/>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942415" y="2133600"/>
            <a:ext cx="6591985" cy="38862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7772400" y="6135089"/>
            <a:ext cx="766380" cy="370171"/>
          </a:xfrm>
          <a:prstGeom prst="rect">
            <a:avLst/>
          </a:prstGeom>
        </p:spPr>
        <p:txBody>
          <a:bodyPr vert="horz" lIns="91440" tIns="45720" rIns="91440" bIns="45720" rtlCol="0" anchor="ctr"/>
          <a:lstStyle>
            <a:lvl1pPr algn="r">
              <a:defRPr sz="900">
                <a:solidFill>
                  <a:schemeClr val="tx1">
                    <a:tint val="75000"/>
                  </a:schemeClr>
                </a:solidFill>
              </a:defRPr>
            </a:lvl1pPr>
          </a:lstStyle>
          <a:p>
            <a:fld id="{39A90D38-F633-4FA6-9348-28CEFF06AE6A}" type="datetimeFigureOut">
              <a:rPr lang="en-US" smtClean="0"/>
              <a:pPr/>
              <a:t>3/6/2015</a:t>
            </a:fld>
            <a:endParaRPr lang="en-US"/>
          </a:p>
        </p:txBody>
      </p:sp>
      <p:sp>
        <p:nvSpPr>
          <p:cNvPr id="5" name="Footer Placeholder 4"/>
          <p:cNvSpPr>
            <a:spLocks noGrp="1"/>
          </p:cNvSpPr>
          <p:nvPr>
            <p:ph type="ftr" sz="quarter" idx="3"/>
          </p:nvPr>
        </p:nvSpPr>
        <p:spPr>
          <a:xfrm>
            <a:off x="1942415" y="6135809"/>
            <a:ext cx="5716488"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bwMode="gray">
          <a:xfrm>
            <a:off x="511228" y="787783"/>
            <a:ext cx="584978" cy="365125"/>
          </a:xfrm>
          <a:prstGeom prst="rect">
            <a:avLst/>
          </a:prstGeom>
        </p:spPr>
        <p:txBody>
          <a:bodyPr vert="horz" lIns="91440" tIns="45720" rIns="91440" bIns="45720" rtlCol="0" anchor="ctr"/>
          <a:lstStyle>
            <a:lvl1pPr algn="r">
              <a:defRPr sz="2000">
                <a:solidFill>
                  <a:srgbClr val="FEFFFF"/>
                </a:solidFill>
              </a:defRPr>
            </a:lvl1pPr>
          </a:lstStyle>
          <a:p>
            <a:fld id="{9C3BE9A8-B4C5-48A7-9ED1-B27AF346CF5C}" type="slidenum">
              <a:rPr lang="en-US" smtClean="0"/>
              <a:pPr/>
              <a:t>‹#›</a:t>
            </a:fld>
            <a:endParaRPr lang="en-US"/>
          </a:p>
        </p:txBody>
      </p:sp>
    </p:spTree>
    <p:extLst>
      <p:ext uri="{BB962C8B-B14F-4D97-AF65-F5344CB8AC3E}">
        <p14:creationId xmlns:p14="http://schemas.microsoft.com/office/powerpoint/2010/main" val="2274678522"/>
      </p:ext>
    </p:extLst>
  </p:cSld>
  <p:clrMap bg1="lt1" tx1="dk1" bg2="lt2" tx2="dk2" accent1="accent1" accent2="accent2" accent3="accent3" accent4="accent4" accent5="accent5" accent6="accent6" hlink="hlink" folHlink="folHlink"/>
  <p:sldLayoutIdLst>
    <p:sldLayoutId id="2147484437" r:id="rId1"/>
    <p:sldLayoutId id="2147484438" r:id="rId2"/>
    <p:sldLayoutId id="2147484439" r:id="rId3"/>
    <p:sldLayoutId id="2147484440" r:id="rId4"/>
    <p:sldLayoutId id="2147484441" r:id="rId5"/>
    <p:sldLayoutId id="2147484442" r:id="rId6"/>
    <p:sldLayoutId id="2147484443" r:id="rId7"/>
    <p:sldLayoutId id="2147484444" r:id="rId8"/>
    <p:sldLayoutId id="2147484445" r:id="rId9"/>
    <p:sldLayoutId id="2147484446" r:id="rId10"/>
    <p:sldLayoutId id="2147484447" r:id="rId11"/>
    <p:sldLayoutId id="2147484448" r:id="rId12"/>
    <p:sldLayoutId id="2147484449" r:id="rId13"/>
    <p:sldLayoutId id="2147484450" r:id="rId14"/>
    <p:sldLayoutId id="2147484451" r:id="rId15"/>
    <p:sldLayoutId id="2147484452" r:id="rId16"/>
    <p:sldLayoutId id="2147484453" r:id="rId17"/>
    <p:sldLayoutId id="2147484454" r:id="rId18"/>
    <p:sldLayoutId id="2147484455" r:id="rId19"/>
  </p:sldLayoutIdLst>
  <p:txStyles>
    <p:titleStyle>
      <a:lvl1pPr algn="l" defTabSz="457200" rtl="0" eaLnBrk="1" latinLnBrk="0" hangingPunct="1">
        <a:spcBef>
          <a:spcPct val="0"/>
        </a:spcBef>
        <a:buNone/>
        <a:defRPr sz="3600" kern="1200">
          <a:solidFill>
            <a:schemeClr val="accent2">
              <a:lumMod val="7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microsoft.com/office/2007/relationships/hdphoto" Target="../media/hdphoto1.wdp"/></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19.xml"/><Relationship Id="rId5" Type="http://schemas.openxmlformats.org/officeDocument/2006/relationships/image" Target="../media/image10.jpeg"/><Relationship Id="rId4" Type="http://schemas.openxmlformats.org/officeDocument/2006/relationships/image" Target="../media/image9.jpe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8.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2" Type="http://schemas.openxmlformats.org/officeDocument/2006/relationships/hyperlink" Target="http://www.apa.org/"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17.xml"/></Relationships>
</file>

<file path=ppt/slides/_rels/slide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xml"/><Relationship Id="rId1" Type="http://schemas.openxmlformats.org/officeDocument/2006/relationships/slideLayout" Target="../slideLayouts/slideLayout18.xml"/></Relationships>
</file>

<file path=ppt/slides/_rels/slide7.xml.rels><?xml version="1.0" encoding="UTF-8" standalone="yes"?>
<Relationships xmlns="http://schemas.openxmlformats.org/package/2006/relationships"><Relationship Id="rId3" Type="http://schemas.openxmlformats.org/officeDocument/2006/relationships/image" Target="../media/image5.wmf"/><Relationship Id="rId2" Type="http://schemas.openxmlformats.org/officeDocument/2006/relationships/notesSlide" Target="../notesSlides/notesSlide5.xml"/><Relationship Id="rId1" Type="http://schemas.openxmlformats.org/officeDocument/2006/relationships/slideLayout" Target="../slideLayouts/slideLayout18.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3" cstate="print">
            <a:extLst>
              <a:ext uri="{BEBA8EAE-BF5A-486C-A8C5-ECC9F3942E4B}">
                <a14:imgProps xmlns:a14="http://schemas.microsoft.com/office/drawing/2010/main">
                  <a14:imgLayer r:embed="rId4">
                    <a14:imgEffect>
                      <a14:saturation sat="200000"/>
                    </a14:imgEffect>
                  </a14:imgLayer>
                </a14:imgProps>
              </a:ext>
              <a:ext uri="{28A0092B-C50C-407E-A947-70E740481C1C}">
                <a14:useLocalDpi xmlns:a14="http://schemas.microsoft.com/office/drawing/2010/main" val="0"/>
              </a:ext>
            </a:extLst>
          </a:blip>
          <a:stretch>
            <a:fillRect/>
          </a:stretch>
        </p:blipFill>
        <p:spPr>
          <a:xfrm>
            <a:off x="1600200" y="1524000"/>
            <a:ext cx="6019800" cy="6019800"/>
          </a:xfrm>
          <a:prstGeom prst="ellipse">
            <a:avLst/>
          </a:prstGeom>
          <a:ln>
            <a:noFill/>
          </a:ln>
          <a:effectLst>
            <a:softEdge rad="112500"/>
          </a:effectLst>
        </p:spPr>
      </p:pic>
      <p:sp>
        <p:nvSpPr>
          <p:cNvPr id="2" name="Title 1"/>
          <p:cNvSpPr>
            <a:spLocks noGrp="1"/>
          </p:cNvSpPr>
          <p:nvPr>
            <p:ph type="ctrTitle"/>
          </p:nvPr>
        </p:nvSpPr>
        <p:spPr>
          <a:xfrm>
            <a:off x="228600" y="171565"/>
            <a:ext cx="8915400" cy="1265302"/>
          </a:xfrm>
        </p:spPr>
        <p:txBody>
          <a:bodyPr>
            <a:normAutofit/>
          </a:bodyPr>
          <a:lstStyle/>
          <a:p>
            <a:pPr algn="ctr"/>
            <a:r>
              <a:rPr lang="en-US" b="1" dirty="0" smtClean="0">
                <a:solidFill>
                  <a:schemeClr val="tx1"/>
                </a:solidFill>
              </a:rPr>
              <a:t>Relationships &amp; Sexuality</a:t>
            </a:r>
            <a:endParaRPr lang="en-US" b="1" dirty="0">
              <a:solidFill>
                <a:schemeClr val="tx1"/>
              </a:solidFill>
            </a:endParaRPr>
          </a:p>
        </p:txBody>
      </p:sp>
      <p:sp>
        <p:nvSpPr>
          <p:cNvPr id="3" name="Subtitle 2"/>
          <p:cNvSpPr>
            <a:spLocks noGrp="1"/>
          </p:cNvSpPr>
          <p:nvPr>
            <p:ph type="subTitle" idx="1"/>
          </p:nvPr>
        </p:nvSpPr>
        <p:spPr>
          <a:xfrm>
            <a:off x="1600200" y="1524000"/>
            <a:ext cx="5826719" cy="1157858"/>
          </a:xfrm>
        </p:spPr>
        <p:txBody>
          <a:bodyPr>
            <a:normAutofit fontScale="92500" lnSpcReduction="20000"/>
          </a:bodyPr>
          <a:lstStyle/>
          <a:p>
            <a:pPr algn="ctr"/>
            <a:r>
              <a:rPr lang="en-US" sz="2800" dirty="0" smtClean="0">
                <a:solidFill>
                  <a:schemeClr val="tx1"/>
                </a:solidFill>
              </a:rPr>
              <a:t>Theresa M. Chase, MA, ND, RN</a:t>
            </a:r>
          </a:p>
          <a:p>
            <a:pPr algn="ctr"/>
            <a:r>
              <a:rPr lang="en-US" sz="1900" dirty="0" smtClean="0">
                <a:solidFill>
                  <a:schemeClr val="tx1"/>
                </a:solidFill>
              </a:rPr>
              <a:t>Assistant Professor, Nursing-Mental Health</a:t>
            </a:r>
          </a:p>
          <a:p>
            <a:pPr algn="ctr"/>
            <a:r>
              <a:rPr lang="en-US" sz="1900" dirty="0" smtClean="0">
                <a:solidFill>
                  <a:schemeClr val="tx1"/>
                </a:solidFill>
              </a:rPr>
              <a:t>Colorado Mesa University</a:t>
            </a:r>
            <a:endParaRPr lang="en-US" sz="1900" dirty="0">
              <a:solidFill>
                <a:schemeClr val="tx1"/>
              </a:solidFill>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Relationship</a:t>
            </a:r>
            <a:endParaRPr lang="en-US" dirty="0"/>
          </a:p>
        </p:txBody>
      </p:sp>
      <p:sp>
        <p:nvSpPr>
          <p:cNvPr id="3" name="Content Placeholder 2"/>
          <p:cNvSpPr>
            <a:spLocks noGrp="1"/>
          </p:cNvSpPr>
          <p:nvPr>
            <p:ph idx="1"/>
          </p:nvPr>
        </p:nvSpPr>
        <p:spPr/>
        <p:txBody>
          <a:bodyPr/>
          <a:lstStyle/>
          <a:p>
            <a:pPr marL="0" indent="0" algn="ctr">
              <a:buNone/>
            </a:pPr>
            <a:r>
              <a:rPr lang="en-US" sz="2400" dirty="0" smtClean="0"/>
              <a:t>The human heart yearns for contact---above all it yearns for genuine dialogue. </a:t>
            </a:r>
          </a:p>
          <a:p>
            <a:pPr marL="0" indent="0" algn="ctr">
              <a:buNone/>
            </a:pPr>
            <a:r>
              <a:rPr lang="en-US" sz="2400" dirty="0" smtClean="0"/>
              <a:t>Dialogue is at the heart of the human.</a:t>
            </a:r>
          </a:p>
          <a:p>
            <a:pPr marL="0" indent="0" algn="ctr">
              <a:buNone/>
            </a:pPr>
            <a:r>
              <a:rPr lang="en-US" sz="2400" dirty="0" smtClean="0"/>
              <a:t>To be seen, heard and met by another…..recognized in our uniqueness, fullness, vulnerability.</a:t>
            </a:r>
          </a:p>
          <a:p>
            <a:pPr marL="0" indent="0" algn="ctr">
              <a:buNone/>
            </a:pPr>
            <a:endParaRPr lang="en-US" sz="1600" dirty="0"/>
          </a:p>
          <a:p>
            <a:pPr marL="0" indent="0" algn="ctr">
              <a:buNone/>
            </a:pPr>
            <a:r>
              <a:rPr lang="en-US" sz="1600" dirty="0" err="1" smtClean="0"/>
              <a:t>Hycner</a:t>
            </a:r>
            <a:r>
              <a:rPr lang="en-US" sz="1600" dirty="0" smtClean="0"/>
              <a:t> &amp; Jacobs, 1995</a:t>
            </a:r>
          </a:p>
          <a:p>
            <a:endParaRPr lang="en-US" dirty="0"/>
          </a:p>
        </p:txBody>
      </p:sp>
    </p:spTree>
    <p:extLst>
      <p:ext uri="{BB962C8B-B14F-4D97-AF65-F5344CB8AC3E}">
        <p14:creationId xmlns:p14="http://schemas.microsoft.com/office/powerpoint/2010/main" val="266831832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Talking about Sex</a:t>
            </a:r>
            <a:endParaRPr lang="en-US" dirty="0"/>
          </a:p>
        </p:txBody>
      </p:sp>
      <p:sp>
        <p:nvSpPr>
          <p:cNvPr id="5" name="Content Placeholder 4"/>
          <p:cNvSpPr>
            <a:spLocks noGrp="1"/>
          </p:cNvSpPr>
          <p:nvPr>
            <p:ph sz="half" idx="1"/>
          </p:nvPr>
        </p:nvSpPr>
        <p:spPr>
          <a:xfrm>
            <a:off x="1600200" y="1905000"/>
            <a:ext cx="3657600" cy="3999103"/>
          </a:xfrm>
        </p:spPr>
        <p:txBody>
          <a:bodyPr>
            <a:normAutofit/>
          </a:bodyPr>
          <a:lstStyle/>
          <a:p>
            <a:endParaRPr lang="en-US" sz="2000" dirty="0" smtClean="0"/>
          </a:p>
          <a:p>
            <a:r>
              <a:rPr lang="en-US" sz="2000" dirty="0" smtClean="0"/>
              <a:t>No common vocabulary</a:t>
            </a:r>
          </a:p>
          <a:p>
            <a:r>
              <a:rPr lang="en-US" sz="2000" dirty="0" smtClean="0"/>
              <a:t>Not easy to talk sex</a:t>
            </a:r>
          </a:p>
          <a:p>
            <a:r>
              <a:rPr lang="en-US" sz="2000" dirty="0" smtClean="0"/>
              <a:t>Media portrayal of sex</a:t>
            </a:r>
          </a:p>
          <a:p>
            <a:r>
              <a:rPr lang="en-US" sz="2000" dirty="0" smtClean="0"/>
              <a:t>Values, family, religion and culture influence</a:t>
            </a:r>
          </a:p>
          <a:p>
            <a:r>
              <a:rPr lang="en-US" sz="2000" dirty="0" smtClean="0"/>
              <a:t>Judgment of sexuality</a:t>
            </a:r>
          </a:p>
          <a:p>
            <a:r>
              <a:rPr lang="en-US" sz="2000" dirty="0" smtClean="0"/>
              <a:t>No one to listen…..</a:t>
            </a:r>
            <a:endParaRPr lang="en-US" sz="2000" dirty="0"/>
          </a:p>
        </p:txBody>
      </p:sp>
      <p:pic>
        <p:nvPicPr>
          <p:cNvPr id="15" name="Content Placeholder 14"/>
          <p:cNvPicPr>
            <a:picLocks noGrp="1" noChangeAspect="1"/>
          </p:cNvPicPr>
          <p:nvPr>
            <p:ph sz="half" idx="2"/>
          </p:nvPr>
        </p:nvPicPr>
        <p:blipFill>
          <a:blip r:embed="rId2" cstate="print">
            <a:extLst>
              <a:ext uri="{28A0092B-C50C-407E-A947-70E740481C1C}">
                <a14:useLocalDpi xmlns:a14="http://schemas.microsoft.com/office/drawing/2010/main" val="0"/>
              </a:ext>
            </a:extLst>
          </a:blip>
          <a:stretch>
            <a:fillRect/>
          </a:stretch>
        </p:blipFill>
        <p:spPr>
          <a:xfrm>
            <a:off x="5402634" y="1524000"/>
            <a:ext cx="3131766" cy="4653610"/>
          </a:xfrm>
        </p:spPr>
      </p:pic>
    </p:spTree>
    <p:extLst>
      <p:ext uri="{BB962C8B-B14F-4D97-AF65-F5344CB8AC3E}">
        <p14:creationId xmlns:p14="http://schemas.microsoft.com/office/powerpoint/2010/main" val="382758826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How do You Choose to Live?</a:t>
            </a:r>
            <a:endParaRPr lang="en-US" dirty="0"/>
          </a:p>
        </p:txBody>
      </p:sp>
      <p:sp>
        <p:nvSpPr>
          <p:cNvPr id="3" name="Content Placeholder 2"/>
          <p:cNvSpPr>
            <a:spLocks noGrp="1"/>
          </p:cNvSpPr>
          <p:nvPr>
            <p:ph idx="1"/>
          </p:nvPr>
        </p:nvSpPr>
        <p:spPr>
          <a:xfrm>
            <a:off x="1942415" y="2133600"/>
            <a:ext cx="6591985" cy="4191000"/>
          </a:xfrm>
        </p:spPr>
        <p:txBody>
          <a:bodyPr>
            <a:normAutofit/>
          </a:bodyPr>
          <a:lstStyle/>
          <a:p>
            <a:r>
              <a:rPr lang="en-US" sz="2000" dirty="0" smtClean="0"/>
              <a:t>Love and sex is about promoting good feelings and enhancing a capacity for play. Ability to feel good, top play and to enjoy loving sexuality entwined with all aspects of life….</a:t>
            </a:r>
          </a:p>
          <a:p>
            <a:pPr lvl="1"/>
            <a:r>
              <a:rPr lang="en-US" sz="1800" dirty="0" smtClean="0"/>
              <a:t>Physical health </a:t>
            </a:r>
          </a:p>
          <a:p>
            <a:pPr lvl="1"/>
            <a:r>
              <a:rPr lang="en-US" sz="1800" dirty="0" smtClean="0"/>
              <a:t>Emotional and Mental well-being</a:t>
            </a:r>
          </a:p>
          <a:p>
            <a:pPr lvl="1"/>
            <a:r>
              <a:rPr lang="en-US" sz="1800" dirty="0" smtClean="0"/>
              <a:t>Loving relationships</a:t>
            </a:r>
          </a:p>
          <a:p>
            <a:pPr lvl="1"/>
            <a:r>
              <a:rPr lang="en-US" sz="1800" dirty="0" smtClean="0"/>
              <a:t>Spiritual connection.</a:t>
            </a:r>
          </a:p>
          <a:p>
            <a:pPr lvl="1"/>
            <a:endParaRPr lang="en-US" sz="1800" dirty="0"/>
          </a:p>
          <a:p>
            <a:pPr marL="457200" lvl="1" indent="0">
              <a:buNone/>
            </a:pPr>
            <a:endParaRPr lang="en-US" sz="1400" dirty="0" smtClean="0"/>
          </a:p>
          <a:p>
            <a:pPr marL="457200" lvl="1" indent="0">
              <a:buNone/>
            </a:pPr>
            <a:r>
              <a:rPr lang="en-US" sz="1200" dirty="0" smtClean="0"/>
              <a:t>Resnick 2012.</a:t>
            </a:r>
            <a:endParaRPr lang="en-US" sz="1200" dirty="0"/>
          </a:p>
        </p:txBody>
      </p:sp>
    </p:spTree>
    <p:extLst>
      <p:ext uri="{BB962C8B-B14F-4D97-AF65-F5344CB8AC3E}">
        <p14:creationId xmlns:p14="http://schemas.microsoft.com/office/powerpoint/2010/main" val="402618786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Barriers to Getting what you want</a:t>
            </a:r>
            <a:endParaRPr lang="en-US" dirty="0"/>
          </a:p>
        </p:txBody>
      </p:sp>
      <p:sp>
        <p:nvSpPr>
          <p:cNvPr id="3" name="Content Placeholder 2"/>
          <p:cNvSpPr>
            <a:spLocks noGrp="1"/>
          </p:cNvSpPr>
          <p:nvPr>
            <p:ph idx="1"/>
          </p:nvPr>
        </p:nvSpPr>
        <p:spPr/>
        <p:txBody>
          <a:bodyPr/>
          <a:lstStyle/>
          <a:p>
            <a:r>
              <a:rPr lang="en-US" sz="2000" dirty="0" smtClean="0"/>
              <a:t>Other’s ideas about sexuality &amp; you….</a:t>
            </a:r>
          </a:p>
          <a:p>
            <a:r>
              <a:rPr lang="en-US" sz="2000" dirty="0" smtClean="0"/>
              <a:t>Your own ideas about sexuality &amp; you…..</a:t>
            </a:r>
          </a:p>
          <a:p>
            <a:r>
              <a:rPr lang="en-US" sz="2000" dirty="0" smtClean="0"/>
              <a:t>Interference of the disability issues</a:t>
            </a:r>
          </a:p>
          <a:p>
            <a:r>
              <a:rPr lang="en-US" sz="2000" dirty="0"/>
              <a:t>Changes in roles, relationship, </a:t>
            </a:r>
            <a:r>
              <a:rPr lang="en-US" sz="2000" dirty="0" smtClean="0"/>
              <a:t>daily life….</a:t>
            </a:r>
            <a:endParaRPr lang="en-US" sz="2000" dirty="0"/>
          </a:p>
          <a:p>
            <a:r>
              <a:rPr lang="en-US" sz="2000" dirty="0" smtClean="0"/>
              <a:t>Who’s there? Single, partner, marriage, no one.</a:t>
            </a:r>
          </a:p>
          <a:p>
            <a:r>
              <a:rPr lang="en-US" sz="2000" dirty="0" smtClean="0"/>
              <a:t>Time, assistance, function</a:t>
            </a:r>
          </a:p>
          <a:p>
            <a:r>
              <a:rPr lang="en-US" sz="2000" dirty="0" smtClean="0"/>
              <a:t>Body Hatred &amp; Body Image Issues</a:t>
            </a:r>
          </a:p>
          <a:p>
            <a:endParaRPr lang="en-US" dirty="0"/>
          </a:p>
        </p:txBody>
      </p:sp>
    </p:spTree>
    <p:extLst>
      <p:ext uri="{BB962C8B-B14F-4D97-AF65-F5344CB8AC3E}">
        <p14:creationId xmlns:p14="http://schemas.microsoft.com/office/powerpoint/2010/main" val="277431772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Expanding Your Views: Learning from Others</a:t>
            </a:r>
            <a:endParaRPr lang="en-US" dirty="0"/>
          </a:p>
        </p:txBody>
      </p:sp>
      <p:sp>
        <p:nvSpPr>
          <p:cNvPr id="3" name="Content Placeholder 2"/>
          <p:cNvSpPr>
            <a:spLocks noGrp="1"/>
          </p:cNvSpPr>
          <p:nvPr>
            <p:ph idx="1"/>
          </p:nvPr>
        </p:nvSpPr>
        <p:spPr>
          <a:xfrm>
            <a:off x="1942415" y="2133600"/>
            <a:ext cx="6591985" cy="4495800"/>
          </a:xfrm>
        </p:spPr>
        <p:txBody>
          <a:bodyPr>
            <a:normAutofit/>
          </a:bodyPr>
          <a:lstStyle/>
          <a:p>
            <a:r>
              <a:rPr lang="en-US" dirty="0" smtClean="0"/>
              <a:t>People with Spinal Cord Injury Reported….</a:t>
            </a:r>
          </a:p>
          <a:p>
            <a:pPr lvl="1"/>
            <a:r>
              <a:rPr lang="en-US" dirty="0" smtClean="0"/>
              <a:t>Increased sexual imagination</a:t>
            </a:r>
          </a:p>
          <a:p>
            <a:pPr lvl="1"/>
            <a:r>
              <a:rPr lang="en-US" dirty="0" smtClean="0"/>
              <a:t>Knowledge &amp; creativity</a:t>
            </a:r>
          </a:p>
          <a:p>
            <a:pPr lvl="1"/>
            <a:r>
              <a:rPr lang="en-US" dirty="0" smtClean="0"/>
              <a:t>Discovered new erogenous zones</a:t>
            </a:r>
          </a:p>
          <a:p>
            <a:pPr lvl="1"/>
            <a:r>
              <a:rPr lang="en-US" dirty="0" smtClean="0"/>
              <a:t>Explored new positions</a:t>
            </a:r>
          </a:p>
          <a:p>
            <a:pPr lvl="1"/>
            <a:r>
              <a:rPr lang="en-US" dirty="0" smtClean="0"/>
              <a:t>Changed time of day routine</a:t>
            </a:r>
          </a:p>
          <a:p>
            <a:pPr lvl="1"/>
            <a:r>
              <a:rPr lang="en-US" dirty="0" smtClean="0"/>
              <a:t>Planned sex was OK</a:t>
            </a:r>
          </a:p>
          <a:p>
            <a:pPr lvl="1"/>
            <a:r>
              <a:rPr lang="en-US" dirty="0" smtClean="0"/>
              <a:t>Spasms enhanced sexual pleasure</a:t>
            </a:r>
          </a:p>
          <a:p>
            <a:pPr lvl="1"/>
            <a:r>
              <a:rPr lang="en-US" dirty="0" smtClean="0"/>
              <a:t>Let go of the expectation of orgasm</a:t>
            </a:r>
          </a:p>
          <a:p>
            <a:r>
              <a:rPr lang="en-US" dirty="0" smtClean="0"/>
              <a:t>Experienced pleasure and orgasm in new and different ways.</a:t>
            </a:r>
          </a:p>
          <a:p>
            <a:pPr marL="0" indent="0">
              <a:buNone/>
            </a:pPr>
            <a:r>
              <a:rPr lang="en-US" sz="1200" dirty="0" err="1" smtClean="0"/>
              <a:t>Liddiard</a:t>
            </a:r>
            <a:r>
              <a:rPr lang="en-US" sz="1200" dirty="0" smtClean="0"/>
              <a:t> 2014.</a:t>
            </a:r>
          </a:p>
          <a:p>
            <a:endParaRPr lang="en-US" dirty="0"/>
          </a:p>
        </p:txBody>
      </p:sp>
    </p:spTree>
    <p:extLst>
      <p:ext uri="{BB962C8B-B14F-4D97-AF65-F5344CB8AC3E}">
        <p14:creationId xmlns:p14="http://schemas.microsoft.com/office/powerpoint/2010/main" val="11535855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Body-Mind Basics</a:t>
            </a:r>
            <a:endParaRPr lang="en-US" dirty="0"/>
          </a:p>
        </p:txBody>
      </p:sp>
      <p:sp>
        <p:nvSpPr>
          <p:cNvPr id="3" name="Content Placeholder 2"/>
          <p:cNvSpPr>
            <a:spLocks noGrp="1"/>
          </p:cNvSpPr>
          <p:nvPr>
            <p:ph idx="1"/>
          </p:nvPr>
        </p:nvSpPr>
        <p:spPr>
          <a:xfrm>
            <a:off x="1951063" y="1600200"/>
            <a:ext cx="6591985" cy="5029200"/>
          </a:xfrm>
        </p:spPr>
        <p:txBody>
          <a:bodyPr/>
          <a:lstStyle/>
          <a:p>
            <a:r>
              <a:rPr lang="en-US" dirty="0"/>
              <a:t>Name 3 qualities you would like more in your emotional life with your </a:t>
            </a:r>
            <a:r>
              <a:rPr lang="en-US" dirty="0" smtClean="0"/>
              <a:t>partner.</a:t>
            </a:r>
          </a:p>
          <a:p>
            <a:pPr lvl="1"/>
            <a:r>
              <a:rPr lang="en-US" dirty="0" smtClean="0"/>
              <a:t>..</a:t>
            </a:r>
          </a:p>
          <a:p>
            <a:pPr lvl="1"/>
            <a:r>
              <a:rPr lang="en-US" dirty="0" smtClean="0"/>
              <a:t>..</a:t>
            </a:r>
          </a:p>
          <a:p>
            <a:pPr lvl="1"/>
            <a:r>
              <a:rPr lang="en-US" dirty="0" smtClean="0"/>
              <a:t>..</a:t>
            </a:r>
          </a:p>
          <a:p>
            <a:r>
              <a:rPr lang="en-US" dirty="0"/>
              <a:t>Name 3 qualities you would like more of in your sexual life with your partner</a:t>
            </a:r>
            <a:r>
              <a:rPr lang="en-US" dirty="0" smtClean="0"/>
              <a:t>.</a:t>
            </a:r>
          </a:p>
          <a:p>
            <a:pPr lvl="1"/>
            <a:r>
              <a:rPr lang="en-US" dirty="0" smtClean="0"/>
              <a:t>..</a:t>
            </a:r>
          </a:p>
          <a:p>
            <a:pPr lvl="1"/>
            <a:r>
              <a:rPr lang="en-US" dirty="0" smtClean="0"/>
              <a:t>..</a:t>
            </a:r>
          </a:p>
          <a:p>
            <a:pPr lvl="1"/>
            <a:r>
              <a:rPr lang="en-US" dirty="0" smtClean="0"/>
              <a:t>..</a:t>
            </a:r>
            <a:endParaRPr lang="en-US" dirty="0"/>
          </a:p>
          <a:p>
            <a:pPr marL="457200" lvl="1" indent="0" algn="ctr">
              <a:buNone/>
            </a:pPr>
            <a:endParaRPr lang="en-US" dirty="0" smtClean="0">
              <a:solidFill>
                <a:srgbClr val="FF0000"/>
              </a:solidFill>
            </a:endParaRPr>
          </a:p>
          <a:p>
            <a:pPr marL="457200" lvl="1" indent="0" algn="ctr">
              <a:buNone/>
            </a:pPr>
            <a:r>
              <a:rPr lang="en-US" dirty="0" smtClean="0">
                <a:solidFill>
                  <a:srgbClr val="FF0000"/>
                </a:solidFill>
              </a:rPr>
              <a:t>How would you and your partner have to grow to make those changes?</a:t>
            </a:r>
          </a:p>
        </p:txBody>
      </p:sp>
    </p:spTree>
    <p:extLst>
      <p:ext uri="{BB962C8B-B14F-4D97-AF65-F5344CB8AC3E}">
        <p14:creationId xmlns:p14="http://schemas.microsoft.com/office/powerpoint/2010/main" val="135143104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Waking Up Your Senses</a:t>
            </a:r>
            <a:br>
              <a:rPr lang="en-US" dirty="0" smtClean="0"/>
            </a:br>
            <a:r>
              <a:rPr lang="en-US" dirty="0" smtClean="0"/>
              <a:t>Breathing Exercises</a:t>
            </a:r>
            <a:endParaRPr lang="en-US" dirty="0"/>
          </a:p>
        </p:txBody>
      </p:sp>
      <p:sp>
        <p:nvSpPr>
          <p:cNvPr id="3" name="Content Placeholder 2"/>
          <p:cNvSpPr>
            <a:spLocks noGrp="1"/>
          </p:cNvSpPr>
          <p:nvPr>
            <p:ph idx="1"/>
          </p:nvPr>
        </p:nvSpPr>
        <p:spPr/>
        <p:txBody>
          <a:bodyPr/>
          <a:lstStyle/>
          <a:p>
            <a:r>
              <a:rPr lang="en-US" sz="2000" dirty="0" smtClean="0"/>
              <a:t>Belly Rolls</a:t>
            </a:r>
          </a:p>
          <a:p>
            <a:r>
              <a:rPr lang="en-US" sz="2000" dirty="0" smtClean="0"/>
              <a:t>Belly Breathing</a:t>
            </a:r>
          </a:p>
          <a:p>
            <a:r>
              <a:rPr lang="en-US" sz="2000" dirty="0" smtClean="0"/>
              <a:t>The Complete Breath</a:t>
            </a:r>
          </a:p>
          <a:p>
            <a:r>
              <a:rPr lang="en-US" sz="2000" dirty="0" smtClean="0"/>
              <a:t>Taking  Felt-Sense Inventory</a:t>
            </a:r>
          </a:p>
          <a:p>
            <a:endParaRPr lang="en-US" dirty="0" smtClean="0"/>
          </a:p>
          <a:p>
            <a:endParaRPr lang="en-US" dirty="0"/>
          </a:p>
        </p:txBody>
      </p:sp>
    </p:spTree>
    <p:extLst>
      <p:ext uri="{BB962C8B-B14F-4D97-AF65-F5344CB8AC3E}">
        <p14:creationId xmlns:p14="http://schemas.microsoft.com/office/powerpoint/2010/main" val="171887180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Dampens Desire?</a:t>
            </a:r>
            <a:endParaRPr lang="en-US" dirty="0"/>
          </a:p>
        </p:txBody>
      </p:sp>
      <p:sp>
        <p:nvSpPr>
          <p:cNvPr id="3" name="Content Placeholder 2"/>
          <p:cNvSpPr>
            <a:spLocks noGrp="1"/>
          </p:cNvSpPr>
          <p:nvPr>
            <p:ph idx="1"/>
          </p:nvPr>
        </p:nvSpPr>
        <p:spPr>
          <a:xfrm>
            <a:off x="1942415" y="1828800"/>
            <a:ext cx="6591985" cy="4648200"/>
          </a:xfrm>
        </p:spPr>
        <p:txBody>
          <a:bodyPr>
            <a:normAutofit/>
          </a:bodyPr>
          <a:lstStyle/>
          <a:p>
            <a:r>
              <a:rPr lang="en-US" dirty="0" smtClean="0"/>
              <a:t>Obvious Risk Factors</a:t>
            </a:r>
          </a:p>
          <a:p>
            <a:pPr lvl="1"/>
            <a:r>
              <a:rPr lang="en-US" dirty="0" smtClean="0"/>
              <a:t>Stress</a:t>
            </a:r>
          </a:p>
          <a:p>
            <a:pPr lvl="2"/>
            <a:r>
              <a:rPr lang="en-US" dirty="0" smtClean="0"/>
              <a:t>Pressures of daily life</a:t>
            </a:r>
          </a:p>
          <a:p>
            <a:pPr lvl="2"/>
            <a:r>
              <a:rPr lang="en-US" dirty="0" smtClean="0"/>
              <a:t>Money tensions</a:t>
            </a:r>
          </a:p>
          <a:p>
            <a:pPr lvl="2"/>
            <a:r>
              <a:rPr lang="en-US" dirty="0" smtClean="0"/>
              <a:t>Pessimism, fear, blame, power struggles</a:t>
            </a:r>
          </a:p>
          <a:p>
            <a:pPr lvl="1"/>
            <a:r>
              <a:rPr lang="en-US" dirty="0" smtClean="0"/>
              <a:t>Depression and Anxiety</a:t>
            </a:r>
          </a:p>
          <a:p>
            <a:pPr lvl="2"/>
            <a:r>
              <a:rPr lang="en-US" dirty="0" smtClean="0"/>
              <a:t>Despair and apprehension wipe out anything pleasurable</a:t>
            </a:r>
          </a:p>
          <a:p>
            <a:pPr lvl="2"/>
            <a:r>
              <a:rPr lang="en-US" dirty="0" smtClean="0"/>
              <a:t>Depressed people are locked in the past</a:t>
            </a:r>
          </a:p>
          <a:p>
            <a:pPr lvl="1"/>
            <a:r>
              <a:rPr lang="en-US" dirty="0" smtClean="0"/>
              <a:t>Trauma</a:t>
            </a:r>
          </a:p>
          <a:p>
            <a:pPr lvl="2"/>
            <a:r>
              <a:rPr lang="en-US" dirty="0" smtClean="0"/>
              <a:t>Unresolved emotional effects of abuse</a:t>
            </a:r>
          </a:p>
          <a:p>
            <a:pPr lvl="2"/>
            <a:r>
              <a:rPr lang="en-US" dirty="0" smtClean="0"/>
              <a:t>Emotional, physical, sexual abuse and trauma linger in the body/mind</a:t>
            </a:r>
          </a:p>
        </p:txBody>
      </p:sp>
    </p:spTree>
    <p:extLst>
      <p:ext uri="{BB962C8B-B14F-4D97-AF65-F5344CB8AC3E}">
        <p14:creationId xmlns:p14="http://schemas.microsoft.com/office/powerpoint/2010/main" val="372158898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Other Issues…..</a:t>
            </a:r>
            <a:endParaRPr lang="en-US" dirty="0"/>
          </a:p>
        </p:txBody>
      </p:sp>
      <p:sp>
        <p:nvSpPr>
          <p:cNvPr id="3" name="Content Placeholder 2"/>
          <p:cNvSpPr>
            <a:spLocks noGrp="1"/>
          </p:cNvSpPr>
          <p:nvPr>
            <p:ph idx="1"/>
          </p:nvPr>
        </p:nvSpPr>
        <p:spPr>
          <a:xfrm>
            <a:off x="1942415" y="2133600"/>
            <a:ext cx="6591985" cy="4191000"/>
          </a:xfrm>
        </p:spPr>
        <p:txBody>
          <a:bodyPr>
            <a:normAutofit/>
          </a:bodyPr>
          <a:lstStyle/>
          <a:p>
            <a:r>
              <a:rPr lang="en-US" dirty="0" smtClean="0"/>
              <a:t>Desire Dampeners…</a:t>
            </a:r>
            <a:endParaRPr lang="en-US" dirty="0"/>
          </a:p>
          <a:p>
            <a:pPr lvl="1"/>
            <a:r>
              <a:rPr lang="en-US" dirty="0" smtClean="0"/>
              <a:t>Partner Infidelity</a:t>
            </a:r>
            <a:endParaRPr lang="en-US" dirty="0"/>
          </a:p>
          <a:p>
            <a:pPr lvl="1"/>
            <a:r>
              <a:rPr lang="en-US" dirty="0"/>
              <a:t>Caregiver role</a:t>
            </a:r>
          </a:p>
          <a:p>
            <a:pPr lvl="1"/>
            <a:r>
              <a:rPr lang="en-US" dirty="0" smtClean="0"/>
              <a:t>Daily Proximity</a:t>
            </a:r>
          </a:p>
          <a:p>
            <a:pPr lvl="1"/>
            <a:r>
              <a:rPr lang="en-US" dirty="0"/>
              <a:t>Health </a:t>
            </a:r>
            <a:r>
              <a:rPr lang="en-US" dirty="0" smtClean="0"/>
              <a:t>declines</a:t>
            </a:r>
            <a:endParaRPr lang="en-US" dirty="0"/>
          </a:p>
          <a:p>
            <a:pPr marL="457200" lvl="1" indent="0">
              <a:buNone/>
            </a:pPr>
            <a:endParaRPr lang="en-US" dirty="0"/>
          </a:p>
          <a:p>
            <a:pPr lvl="1"/>
            <a:r>
              <a:rPr lang="en-US" dirty="0" smtClean="0"/>
              <a:t>Desire-Dampening </a:t>
            </a:r>
            <a:r>
              <a:rPr lang="en-US" dirty="0"/>
              <a:t>Physical Conditions</a:t>
            </a:r>
          </a:p>
          <a:p>
            <a:pPr lvl="2"/>
            <a:r>
              <a:rPr lang="en-US" dirty="0"/>
              <a:t>Functional changes</a:t>
            </a:r>
          </a:p>
          <a:p>
            <a:pPr lvl="2"/>
            <a:r>
              <a:rPr lang="en-US" dirty="0"/>
              <a:t>Hormone deficiencies</a:t>
            </a:r>
          </a:p>
          <a:p>
            <a:pPr lvl="2"/>
            <a:r>
              <a:rPr lang="en-US" dirty="0"/>
              <a:t>Side effects of </a:t>
            </a:r>
            <a:r>
              <a:rPr lang="en-US" dirty="0" smtClean="0"/>
              <a:t>medications</a:t>
            </a:r>
          </a:p>
          <a:p>
            <a:pPr lvl="2"/>
            <a:r>
              <a:rPr lang="en-US" dirty="0" smtClean="0"/>
              <a:t>Illness, fatigue, limited energy</a:t>
            </a:r>
          </a:p>
          <a:p>
            <a:pPr lvl="2"/>
            <a:endParaRPr lang="en-US" dirty="0"/>
          </a:p>
          <a:p>
            <a:pPr lvl="2"/>
            <a:endParaRPr lang="en-US" dirty="0"/>
          </a:p>
          <a:p>
            <a:pPr lvl="1"/>
            <a:endParaRPr lang="en-US" dirty="0"/>
          </a:p>
        </p:txBody>
      </p:sp>
    </p:spTree>
    <p:extLst>
      <p:ext uri="{BB962C8B-B14F-4D97-AF65-F5344CB8AC3E}">
        <p14:creationId xmlns:p14="http://schemas.microsoft.com/office/powerpoint/2010/main" val="209088048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Falling in Love: </a:t>
            </a:r>
            <a:br>
              <a:rPr lang="en-US" dirty="0" smtClean="0"/>
            </a:br>
            <a:r>
              <a:rPr lang="en-US" dirty="0" smtClean="0"/>
              <a:t>The 1</a:t>
            </a:r>
            <a:r>
              <a:rPr lang="en-US" baseline="30000" dirty="0" smtClean="0"/>
              <a:t>st</a:t>
            </a:r>
            <a:r>
              <a:rPr lang="en-US" dirty="0" smtClean="0"/>
              <a:t> time or Again….</a:t>
            </a:r>
            <a:endParaRPr lang="en-US" dirty="0"/>
          </a:p>
        </p:txBody>
      </p:sp>
      <p:sp>
        <p:nvSpPr>
          <p:cNvPr id="3" name="Content Placeholder 2"/>
          <p:cNvSpPr>
            <a:spLocks noGrp="1"/>
          </p:cNvSpPr>
          <p:nvPr>
            <p:ph idx="1"/>
          </p:nvPr>
        </p:nvSpPr>
        <p:spPr/>
        <p:txBody>
          <a:bodyPr>
            <a:normAutofit/>
          </a:bodyPr>
          <a:lstStyle/>
          <a:p>
            <a:r>
              <a:rPr lang="en-US" sz="2000" dirty="0" smtClean="0"/>
              <a:t>Falling in Love &amp; Commitment involves brain chemistry</a:t>
            </a:r>
          </a:p>
          <a:p>
            <a:pPr lvl="1"/>
            <a:r>
              <a:rPr lang="en-US" sz="1800" dirty="0" smtClean="0"/>
              <a:t>Falling in Love” stimulates dopamine &amp; norepinephrine</a:t>
            </a:r>
          </a:p>
          <a:p>
            <a:pPr lvl="1"/>
            <a:r>
              <a:rPr lang="en-US" sz="1800" dirty="0" smtClean="0"/>
              <a:t>Generates feelings of euphoria,</a:t>
            </a:r>
            <a:r>
              <a:rPr lang="en-US" sz="1800" dirty="0"/>
              <a:t> </a:t>
            </a:r>
            <a:r>
              <a:rPr lang="en-US" sz="1800" dirty="0" smtClean="0"/>
              <a:t>triggers testosterone </a:t>
            </a:r>
          </a:p>
          <a:p>
            <a:pPr lvl="1"/>
            <a:r>
              <a:rPr lang="en-US" sz="1800" dirty="0" smtClean="0"/>
              <a:t>“Commitment” stimulates oxytocin &amp; vasopressin</a:t>
            </a:r>
          </a:p>
          <a:p>
            <a:pPr lvl="1"/>
            <a:r>
              <a:rPr lang="en-US" sz="1800" dirty="0" smtClean="0"/>
              <a:t>Sedating effects and inhibit testosterone</a:t>
            </a:r>
          </a:p>
          <a:p>
            <a:endParaRPr lang="en-US" dirty="0"/>
          </a:p>
        </p:txBody>
      </p:sp>
    </p:spTree>
    <p:extLst>
      <p:ext uri="{BB962C8B-B14F-4D97-AF65-F5344CB8AC3E}">
        <p14:creationId xmlns:p14="http://schemas.microsoft.com/office/powerpoint/2010/main" val="369460627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0455" y="0"/>
            <a:ext cx="6347713" cy="1009904"/>
          </a:xfrm>
        </p:spPr>
        <p:txBody>
          <a:bodyPr>
            <a:normAutofit fontScale="90000"/>
          </a:bodyPr>
          <a:lstStyle/>
          <a:p>
            <a:pPr algn="ctr"/>
            <a:r>
              <a:rPr lang="en-US" dirty="0" smtClean="0">
                <a:solidFill>
                  <a:schemeClr val="accent2"/>
                </a:solidFill>
              </a:rPr>
              <a:t/>
            </a:r>
            <a:br>
              <a:rPr lang="en-US" dirty="0" smtClean="0">
                <a:solidFill>
                  <a:schemeClr val="accent2"/>
                </a:solidFill>
              </a:rPr>
            </a:br>
            <a:r>
              <a:rPr lang="en-US" b="1" dirty="0" smtClean="0">
                <a:solidFill>
                  <a:schemeClr val="tx1"/>
                </a:solidFill>
              </a:rPr>
              <a:t>Disclaimer</a:t>
            </a:r>
            <a:endParaRPr lang="en-US" b="1" dirty="0">
              <a:solidFill>
                <a:schemeClr val="tx1"/>
              </a:solidFill>
            </a:endParaRPr>
          </a:p>
        </p:txBody>
      </p:sp>
      <p:sp>
        <p:nvSpPr>
          <p:cNvPr id="3" name="Content Placeholder 2"/>
          <p:cNvSpPr>
            <a:spLocks noGrp="1"/>
          </p:cNvSpPr>
          <p:nvPr>
            <p:ph idx="1"/>
          </p:nvPr>
        </p:nvSpPr>
        <p:spPr>
          <a:xfrm>
            <a:off x="1676400" y="1219200"/>
            <a:ext cx="6858001" cy="4705350"/>
          </a:xfrm>
        </p:spPr>
        <p:txBody>
          <a:bodyPr>
            <a:noAutofit/>
          </a:bodyPr>
          <a:lstStyle/>
          <a:p>
            <a:pPr>
              <a:buFont typeface="Wingdings" pitchFamily="2" charset="2"/>
              <a:buChar char="§"/>
            </a:pPr>
            <a:r>
              <a:rPr lang="en-US" sz="2000" dirty="0" smtClean="0"/>
              <a:t>The information provided by speakers in any presentation made as part of the 2015 NAF Annual Membership Meeting is for informational use only.</a:t>
            </a:r>
          </a:p>
          <a:p>
            <a:pPr>
              <a:buFont typeface="Wingdings" pitchFamily="2" charset="2"/>
              <a:buChar char="§"/>
            </a:pPr>
            <a:r>
              <a:rPr lang="en-US" sz="2000" dirty="0" smtClean="0"/>
              <a:t>NAF encourages all attendees to consult with their primary care provider, neurologist, or other health care provider about any advice, exercise,  therapies, medication, treatment, nutritional supplement, or regimen that may have been mentioned as part of any presentation.</a:t>
            </a:r>
          </a:p>
          <a:p>
            <a:pPr>
              <a:buFont typeface="Wingdings" pitchFamily="2" charset="2"/>
              <a:buChar char="§"/>
            </a:pPr>
            <a:r>
              <a:rPr lang="en-US" sz="2000" dirty="0" smtClean="0"/>
              <a:t>Products or services mentioned during these presentations does not imply endorsement by NAF. </a:t>
            </a:r>
            <a:endParaRPr lang="en-US" sz="2000" dirty="0"/>
          </a:p>
        </p:txBody>
      </p:sp>
      <p:pic>
        <p:nvPicPr>
          <p:cNvPr id="4" name="Picture 3" descr="atalogo.gif"/>
          <p:cNvPicPr>
            <a:picLocks noChangeAspect="1"/>
          </p:cNvPicPr>
          <p:nvPr/>
        </p:nvPicPr>
        <p:blipFill>
          <a:blip r:embed="rId2" cstate="print"/>
          <a:stretch>
            <a:fillRect/>
          </a:stretch>
        </p:blipFill>
        <p:spPr>
          <a:xfrm>
            <a:off x="838200" y="5448300"/>
            <a:ext cx="3810000" cy="952500"/>
          </a:xfrm>
          <a:prstGeom prst="rect">
            <a:avLst/>
          </a:prstGeom>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Experiments in Relationship</a:t>
            </a:r>
            <a:endParaRPr lang="en-US" dirty="0"/>
          </a:p>
        </p:txBody>
      </p:sp>
      <p:sp>
        <p:nvSpPr>
          <p:cNvPr id="3" name="Content Placeholder 2"/>
          <p:cNvSpPr>
            <a:spLocks noGrp="1"/>
          </p:cNvSpPr>
          <p:nvPr>
            <p:ph idx="1"/>
          </p:nvPr>
        </p:nvSpPr>
        <p:spPr/>
        <p:txBody>
          <a:bodyPr/>
          <a:lstStyle/>
          <a:p>
            <a:r>
              <a:rPr lang="en-US" dirty="0" smtClean="0"/>
              <a:t>1 Minute Mindful Hug</a:t>
            </a:r>
          </a:p>
          <a:p>
            <a:r>
              <a:rPr lang="en-US" dirty="0" smtClean="0"/>
              <a:t>Say What You Love</a:t>
            </a:r>
          </a:p>
          <a:p>
            <a:r>
              <a:rPr lang="en-US" dirty="0" smtClean="0"/>
              <a:t>Have Fun Together</a:t>
            </a:r>
          </a:p>
          <a:p>
            <a:r>
              <a:rPr lang="en-US" dirty="0" smtClean="0"/>
              <a:t>Holding &amp; Breathing</a:t>
            </a:r>
          </a:p>
          <a:p>
            <a:r>
              <a:rPr lang="en-US" dirty="0" smtClean="0"/>
              <a:t>Empathic Touch</a:t>
            </a:r>
          </a:p>
          <a:p>
            <a:r>
              <a:rPr lang="en-US" dirty="0" smtClean="0"/>
              <a:t>Making Eye Contact</a:t>
            </a:r>
          </a:p>
          <a:p>
            <a:endParaRPr lang="en-US" dirty="0"/>
          </a:p>
        </p:txBody>
      </p:sp>
    </p:spTree>
    <p:extLst>
      <p:ext uri="{BB962C8B-B14F-4D97-AF65-F5344CB8AC3E}">
        <p14:creationId xmlns:p14="http://schemas.microsoft.com/office/powerpoint/2010/main" val="369274594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AutoShape 2"/>
          <p:cNvSpPr>
            <a:spLocks noGrp="1" noChangeArrowheads="1"/>
          </p:cNvSpPr>
          <p:nvPr>
            <p:ph type="title" sz="quarter"/>
          </p:nvPr>
        </p:nvSpPr>
        <p:spPr/>
        <p:txBody>
          <a:bodyPr/>
          <a:lstStyle/>
          <a:p>
            <a:pPr eaLnBrk="1" hangingPunct="1"/>
            <a:r>
              <a:rPr lang="en-US" altLang="en-US" sz="3200" dirty="0" smtClean="0"/>
              <a:t>Healthy Body, Healthy Mind        	</a:t>
            </a:r>
          </a:p>
        </p:txBody>
      </p:sp>
      <p:pic>
        <p:nvPicPr>
          <p:cNvPr id="23555" name="Picture 8" descr="handcycling 008"/>
          <p:cNvPicPr>
            <a:picLocks noGrp="1" noChangeAspect="1" noChangeArrowheads="1"/>
          </p:cNvPicPr>
          <p:nvPr>
            <p:ph sz="quarter" idx="1"/>
          </p:nvPr>
        </p:nvPicPr>
        <p:blipFill>
          <a:blip r:embed="rId2">
            <a:extLst>
              <a:ext uri="{28A0092B-C50C-407E-A947-70E740481C1C}">
                <a14:useLocalDpi xmlns:a14="http://schemas.microsoft.com/office/drawing/2010/main" val="0"/>
              </a:ext>
            </a:extLst>
          </a:blip>
          <a:srcRect/>
          <a:stretch>
            <a:fillRect/>
          </a:stretch>
        </p:blipFill>
        <p:spPr>
          <a:xfrm>
            <a:off x="1379538" y="2362200"/>
            <a:ext cx="2887662" cy="191928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23556" name="Picture 9" descr="care spouse"/>
          <p:cNvPicPr>
            <a:picLocks noGrp="1" noChangeAspect="1" noChangeArrowheads="1"/>
          </p:cNvPicPr>
          <p:nvPr>
            <p:ph sz="quarter" idx="2"/>
          </p:nvPr>
        </p:nvPicPr>
        <p:blipFill>
          <a:blip r:embed="rId3">
            <a:extLst>
              <a:ext uri="{28A0092B-C50C-407E-A947-70E740481C1C}">
                <a14:useLocalDpi xmlns:a14="http://schemas.microsoft.com/office/drawing/2010/main" val="0"/>
              </a:ext>
            </a:extLst>
          </a:blip>
          <a:srcRect/>
          <a:stretch>
            <a:fillRect/>
          </a:stretch>
        </p:blipFill>
        <p:spPr>
          <a:xfrm>
            <a:off x="5029200" y="2590800"/>
            <a:ext cx="3594100" cy="1270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23557" name="Picture 10" descr="cantelope"/>
          <p:cNvPicPr>
            <a:picLocks noGrp="1" noChangeAspect="1" noChangeArrowheads="1"/>
          </p:cNvPicPr>
          <p:nvPr>
            <p:ph sz="quarter" idx="4"/>
          </p:nvPr>
        </p:nvPicPr>
        <p:blipFill>
          <a:blip r:embed="rId4">
            <a:extLst>
              <a:ext uri="{28A0092B-C50C-407E-A947-70E740481C1C}">
                <a14:useLocalDpi xmlns:a14="http://schemas.microsoft.com/office/drawing/2010/main" val="0"/>
              </a:ext>
            </a:extLst>
          </a:blip>
          <a:srcRect/>
          <a:stretch>
            <a:fillRect/>
          </a:stretch>
        </p:blipFill>
        <p:spPr>
          <a:xfrm>
            <a:off x="5753100" y="4300538"/>
            <a:ext cx="2019300" cy="20193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23558" name="Picture 11" descr="maslowpics"/>
          <p:cNvPicPr>
            <a:picLocks noGrp="1" noChangeAspect="1" noChangeArrowheads="1"/>
          </p:cNvPicPr>
          <p:nvPr>
            <p:ph sz="quarter" idx="3"/>
          </p:nvPr>
        </p:nvPicPr>
        <p:blipFill>
          <a:blip r:embed="rId5">
            <a:extLst>
              <a:ext uri="{28A0092B-C50C-407E-A947-70E740481C1C}">
                <a14:useLocalDpi xmlns:a14="http://schemas.microsoft.com/office/drawing/2010/main" val="0"/>
              </a:ext>
            </a:extLst>
          </a:blip>
          <a:srcRect/>
          <a:stretch>
            <a:fillRect/>
          </a:stretch>
        </p:blipFill>
        <p:spPr>
          <a:xfrm>
            <a:off x="1752600" y="4572000"/>
            <a:ext cx="2225675" cy="2016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132103860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is Truly Great Sex?</a:t>
            </a:r>
            <a:endParaRPr lang="en-US" dirty="0"/>
          </a:p>
        </p:txBody>
      </p:sp>
      <p:sp>
        <p:nvSpPr>
          <p:cNvPr id="3" name="Content Placeholder 2"/>
          <p:cNvSpPr>
            <a:spLocks noGrp="1"/>
          </p:cNvSpPr>
          <p:nvPr>
            <p:ph idx="1"/>
          </p:nvPr>
        </p:nvSpPr>
        <p:spPr>
          <a:xfrm>
            <a:off x="1600201" y="2133600"/>
            <a:ext cx="6934200" cy="4267200"/>
          </a:xfrm>
        </p:spPr>
        <p:txBody>
          <a:bodyPr/>
          <a:lstStyle/>
          <a:p>
            <a:r>
              <a:rPr lang="en-US" sz="2000" dirty="0" smtClean="0"/>
              <a:t>Being present, focused and embodied</a:t>
            </a:r>
          </a:p>
          <a:p>
            <a:r>
              <a:rPr lang="en-US" sz="2000" dirty="0" smtClean="0"/>
              <a:t>Extraordinary communication and heightened empathy</a:t>
            </a:r>
          </a:p>
          <a:p>
            <a:r>
              <a:rPr lang="en-US" sz="2000" dirty="0" smtClean="0"/>
              <a:t>Authenticity and transparency</a:t>
            </a:r>
          </a:p>
          <a:p>
            <a:r>
              <a:rPr lang="en-US" sz="2000" dirty="0" smtClean="0"/>
              <a:t>Freedom to be genuinely honest</a:t>
            </a:r>
          </a:p>
          <a:p>
            <a:r>
              <a:rPr lang="en-US" sz="2000" dirty="0" smtClean="0"/>
              <a:t>Feeling no self-consciousness with partner</a:t>
            </a:r>
          </a:p>
          <a:p>
            <a:r>
              <a:rPr lang="en-US" sz="2000" dirty="0" smtClean="0"/>
              <a:t>Fun and Play….Sense of Humor…Laughing Together</a:t>
            </a:r>
          </a:p>
          <a:p>
            <a:r>
              <a:rPr lang="en-US" sz="2000" dirty="0" smtClean="0"/>
              <a:t>Allowing oneself to be vulnerable and surrender</a:t>
            </a:r>
          </a:p>
          <a:p>
            <a:endParaRPr lang="en-US" dirty="0"/>
          </a:p>
        </p:txBody>
      </p:sp>
    </p:spTree>
    <p:extLst>
      <p:ext uri="{BB962C8B-B14F-4D97-AF65-F5344CB8AC3E}">
        <p14:creationId xmlns:p14="http://schemas.microsoft.com/office/powerpoint/2010/main" val="187751705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AutoShape 2"/>
          <p:cNvSpPr>
            <a:spLocks noGrp="1" noChangeArrowheads="1"/>
          </p:cNvSpPr>
          <p:nvPr>
            <p:ph type="title"/>
          </p:nvPr>
        </p:nvSpPr>
        <p:spPr/>
        <p:txBody>
          <a:bodyPr/>
          <a:lstStyle/>
          <a:p>
            <a:pPr eaLnBrk="1" hangingPunct="1"/>
            <a:r>
              <a:rPr lang="en-US" altLang="en-US" dirty="0" smtClean="0"/>
              <a:t>Practice Safe Sex</a:t>
            </a:r>
          </a:p>
        </p:txBody>
      </p:sp>
      <p:sp>
        <p:nvSpPr>
          <p:cNvPr id="21507" name="Rectangle 3"/>
          <p:cNvSpPr>
            <a:spLocks noGrp="1" noChangeArrowheads="1"/>
          </p:cNvSpPr>
          <p:nvPr>
            <p:ph type="body" idx="1"/>
          </p:nvPr>
        </p:nvSpPr>
        <p:spPr/>
        <p:txBody>
          <a:bodyPr/>
          <a:lstStyle/>
          <a:p>
            <a:pPr eaLnBrk="1" hangingPunct="1"/>
            <a:r>
              <a:rPr lang="en-US" altLang="en-US" smtClean="0"/>
              <a:t>Safer sex means sexual contact that: </a:t>
            </a:r>
          </a:p>
          <a:p>
            <a:pPr lvl="1" eaLnBrk="1" hangingPunct="1"/>
            <a:r>
              <a:rPr lang="en-US" altLang="en-US" smtClean="0"/>
              <a:t>Shows respect</a:t>
            </a:r>
          </a:p>
          <a:p>
            <a:pPr lvl="1" eaLnBrk="1" hangingPunct="1"/>
            <a:r>
              <a:rPr lang="en-US" altLang="en-US" smtClean="0"/>
              <a:t>Is pleasurable</a:t>
            </a:r>
          </a:p>
          <a:p>
            <a:pPr lvl="1" eaLnBrk="1" hangingPunct="1"/>
            <a:r>
              <a:rPr lang="en-US" altLang="en-US" smtClean="0"/>
              <a:t>Freely consented by both partners</a:t>
            </a:r>
          </a:p>
          <a:p>
            <a:pPr lvl="1" eaLnBrk="1" hangingPunct="1"/>
            <a:r>
              <a:rPr lang="en-US" altLang="en-US" smtClean="0"/>
              <a:t>Reduces the risks of passing on STDs</a:t>
            </a:r>
          </a:p>
          <a:p>
            <a:pPr lvl="1" eaLnBrk="1" hangingPunct="1"/>
            <a:r>
              <a:rPr lang="en-US" altLang="en-US" smtClean="0"/>
              <a:t>Reduces the risks of unwanted pregnancy</a:t>
            </a:r>
          </a:p>
          <a:p>
            <a:pPr lvl="1" eaLnBrk="1" hangingPunct="1"/>
            <a:r>
              <a:rPr lang="en-US" altLang="en-US" smtClean="0"/>
              <a:t>Is safe emotionally</a:t>
            </a:r>
          </a:p>
          <a:p>
            <a:pPr eaLnBrk="1" hangingPunct="1"/>
            <a:r>
              <a:rPr lang="en-US" altLang="en-US" smtClean="0"/>
              <a:t>Sex is never an obligation – </a:t>
            </a:r>
          </a:p>
        </p:txBody>
      </p:sp>
      <p:sp>
        <p:nvSpPr>
          <p:cNvPr id="21508" name="Rectangle 6"/>
          <p:cNvSpPr>
            <a:spLocks noChangeArrowheads="1"/>
          </p:cNvSpPr>
          <p:nvPr/>
        </p:nvSpPr>
        <p:spPr bwMode="auto">
          <a:xfrm>
            <a:off x="0" y="0"/>
            <a:ext cx="18415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a:p>
            <a:endParaRPr lang="en-US" altLang="en-US"/>
          </a:p>
        </p:txBody>
      </p:sp>
    </p:spTree>
    <p:extLst>
      <p:ext uri="{BB962C8B-B14F-4D97-AF65-F5344CB8AC3E}">
        <p14:creationId xmlns:p14="http://schemas.microsoft.com/office/powerpoint/2010/main" val="1720874169"/>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AutoShape 4"/>
          <p:cNvSpPr>
            <a:spLocks noGrp="1" noChangeArrowheads="1"/>
          </p:cNvSpPr>
          <p:nvPr>
            <p:ph type="title"/>
          </p:nvPr>
        </p:nvSpPr>
        <p:spPr>
          <a:xfrm>
            <a:off x="914400" y="457200"/>
            <a:ext cx="6324600" cy="1143000"/>
          </a:xfrm>
        </p:spPr>
        <p:txBody>
          <a:bodyPr/>
          <a:lstStyle/>
          <a:p>
            <a:pPr eaLnBrk="1" hangingPunct="1"/>
            <a:r>
              <a:rPr lang="en-US" altLang="en-US" b="0" dirty="0" smtClean="0"/>
              <a:t>Safer sex activities</a:t>
            </a:r>
          </a:p>
        </p:txBody>
      </p:sp>
      <p:sp>
        <p:nvSpPr>
          <p:cNvPr id="22531" name="Rectangle 5"/>
          <p:cNvSpPr>
            <a:spLocks noGrp="1" noChangeArrowheads="1"/>
          </p:cNvSpPr>
          <p:nvPr>
            <p:ph type="body" sz="half" idx="1"/>
          </p:nvPr>
        </p:nvSpPr>
        <p:spPr>
          <a:xfrm>
            <a:off x="890954" y="1905000"/>
            <a:ext cx="4419600" cy="4648200"/>
          </a:xfrm>
        </p:spPr>
        <p:txBody>
          <a:bodyPr>
            <a:normAutofit/>
          </a:bodyPr>
          <a:lstStyle/>
          <a:p>
            <a:pPr eaLnBrk="1" hangingPunct="1"/>
            <a:r>
              <a:rPr lang="en-US" altLang="en-US" sz="2400" dirty="0" smtClean="0"/>
              <a:t>Involve NO exchange of body fluids: </a:t>
            </a:r>
          </a:p>
          <a:p>
            <a:pPr lvl="1" eaLnBrk="1" hangingPunct="1"/>
            <a:r>
              <a:rPr lang="en-US" altLang="en-US" sz="2000" dirty="0" smtClean="0"/>
              <a:t>Massage, hugging, touching</a:t>
            </a:r>
          </a:p>
          <a:p>
            <a:pPr lvl="1" eaLnBrk="1" hangingPunct="1"/>
            <a:r>
              <a:rPr lang="en-US" altLang="en-US" sz="2000" dirty="0" smtClean="0"/>
              <a:t>Self-stimulation</a:t>
            </a:r>
          </a:p>
          <a:p>
            <a:pPr lvl="1" eaLnBrk="1" hangingPunct="1"/>
            <a:r>
              <a:rPr lang="en-US" altLang="en-US" sz="2000" dirty="0" smtClean="0"/>
              <a:t>Social kissing</a:t>
            </a:r>
          </a:p>
          <a:p>
            <a:pPr lvl="1" eaLnBrk="1" hangingPunct="1"/>
            <a:r>
              <a:rPr lang="en-US" altLang="en-US" sz="2000" dirty="0" smtClean="0"/>
              <a:t>Rubbing against each other</a:t>
            </a:r>
          </a:p>
          <a:p>
            <a:pPr lvl="1" eaLnBrk="1" hangingPunct="1"/>
            <a:r>
              <a:rPr lang="en-US" altLang="en-US" sz="2000" dirty="0" smtClean="0"/>
              <a:t>Fantasy, thinking about sex</a:t>
            </a:r>
          </a:p>
          <a:p>
            <a:pPr lvl="1" eaLnBrk="1" hangingPunct="1"/>
            <a:r>
              <a:rPr lang="en-US" altLang="en-US" sz="2000" dirty="0" smtClean="0"/>
              <a:t>Kissing the body</a:t>
            </a:r>
          </a:p>
          <a:p>
            <a:pPr lvl="1" eaLnBrk="1" hangingPunct="1"/>
            <a:r>
              <a:rPr lang="en-US" altLang="en-US" sz="2000" dirty="0" smtClean="0"/>
              <a:t>Saying NO to things you do not feel comfortable about</a:t>
            </a:r>
          </a:p>
        </p:txBody>
      </p:sp>
      <p:pic>
        <p:nvPicPr>
          <p:cNvPr id="22532" name="Picture 7" descr="safe-sex-posters-sex-and-sexuality-8582883-949-1344"/>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a:xfrm>
            <a:off x="5838825" y="2133600"/>
            <a:ext cx="2800350" cy="39624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392337924"/>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00201" y="624110"/>
            <a:ext cx="6934200" cy="1280890"/>
          </a:xfrm>
        </p:spPr>
        <p:txBody>
          <a:bodyPr/>
          <a:lstStyle/>
          <a:p>
            <a:pPr algn="ctr"/>
            <a:r>
              <a:rPr lang="en-US" dirty="0" smtClean="0"/>
              <a:t>Truly </a:t>
            </a:r>
            <a:r>
              <a:rPr lang="en-US" dirty="0"/>
              <a:t>Great Sex?</a:t>
            </a:r>
          </a:p>
        </p:txBody>
      </p:sp>
      <p:sp>
        <p:nvSpPr>
          <p:cNvPr id="3" name="Content Placeholder 2"/>
          <p:cNvSpPr>
            <a:spLocks noGrp="1"/>
          </p:cNvSpPr>
          <p:nvPr>
            <p:ph idx="1"/>
          </p:nvPr>
        </p:nvSpPr>
        <p:spPr>
          <a:xfrm>
            <a:off x="1942415" y="2133600"/>
            <a:ext cx="6591985" cy="4495800"/>
          </a:xfrm>
        </p:spPr>
        <p:txBody>
          <a:bodyPr>
            <a:normAutofit/>
          </a:bodyPr>
          <a:lstStyle/>
          <a:p>
            <a:pPr marL="0" indent="0" algn="ctr">
              <a:buNone/>
            </a:pPr>
            <a:r>
              <a:rPr lang="en-US" sz="2800" i="1" dirty="0" smtClean="0"/>
              <a:t>Focusing on sexual performance for those with sexual concerns is counterproductive, because truly great sex and relationship is about “being in the experience” enjoying the connection, letting it unfold rather than achieving any particular sexual goals.</a:t>
            </a:r>
          </a:p>
          <a:p>
            <a:pPr marL="0" indent="0">
              <a:buNone/>
            </a:pPr>
            <a:r>
              <a:rPr lang="en-US" sz="1200" i="1" dirty="0" err="1" smtClean="0"/>
              <a:t>Kleinplatz</a:t>
            </a:r>
            <a:r>
              <a:rPr lang="en-US" sz="1200" i="1" dirty="0" smtClean="0"/>
              <a:t>, 2009</a:t>
            </a:r>
            <a:endParaRPr lang="en-US" sz="1200" i="1" dirty="0"/>
          </a:p>
        </p:txBody>
      </p:sp>
    </p:spTree>
    <p:extLst>
      <p:ext uri="{BB962C8B-B14F-4D97-AF65-F5344CB8AC3E}">
        <p14:creationId xmlns:p14="http://schemas.microsoft.com/office/powerpoint/2010/main" val="121604802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AutoShape 2"/>
          <p:cNvSpPr>
            <a:spLocks noGrp="1" noChangeArrowheads="1"/>
          </p:cNvSpPr>
          <p:nvPr>
            <p:ph type="title"/>
          </p:nvPr>
        </p:nvSpPr>
        <p:spPr/>
        <p:txBody>
          <a:bodyPr/>
          <a:lstStyle/>
          <a:p>
            <a:pPr eaLnBrk="1" hangingPunct="1"/>
            <a:r>
              <a:rPr lang="en-US" altLang="en-US" dirty="0" smtClean="0"/>
              <a:t>You are a Sexual Being……</a:t>
            </a:r>
          </a:p>
        </p:txBody>
      </p:sp>
      <p:sp>
        <p:nvSpPr>
          <p:cNvPr id="26627" name="Rectangle 3"/>
          <p:cNvSpPr>
            <a:spLocks noGrp="1" noChangeArrowheads="1"/>
          </p:cNvSpPr>
          <p:nvPr>
            <p:ph type="body" idx="1"/>
          </p:nvPr>
        </p:nvSpPr>
        <p:spPr/>
        <p:txBody>
          <a:bodyPr>
            <a:normAutofit/>
          </a:bodyPr>
          <a:lstStyle/>
          <a:p>
            <a:pPr eaLnBrk="1" hangingPunct="1"/>
            <a:r>
              <a:rPr lang="en-US" altLang="en-US" sz="2000" dirty="0" smtClean="0"/>
              <a:t>There is no rush….</a:t>
            </a:r>
          </a:p>
          <a:p>
            <a:pPr eaLnBrk="1" hangingPunct="1"/>
            <a:r>
              <a:rPr lang="en-US" altLang="en-US" sz="2000" dirty="0" smtClean="0"/>
              <a:t>It’s up to you….</a:t>
            </a:r>
          </a:p>
          <a:p>
            <a:pPr eaLnBrk="1" hangingPunct="1"/>
            <a:endParaRPr lang="en-US" altLang="en-US" sz="2000" dirty="0" smtClean="0"/>
          </a:p>
          <a:p>
            <a:pPr eaLnBrk="1" hangingPunct="1"/>
            <a:r>
              <a:rPr lang="en-US" altLang="en-US" sz="2000" dirty="0" smtClean="0"/>
              <a:t>What do YOU want?</a:t>
            </a:r>
          </a:p>
          <a:p>
            <a:pPr eaLnBrk="1" hangingPunct="1"/>
            <a:r>
              <a:rPr lang="en-US" altLang="en-US" sz="2000" dirty="0" smtClean="0"/>
              <a:t>Who do YOU want to be with?</a:t>
            </a:r>
          </a:p>
          <a:p>
            <a:pPr eaLnBrk="1" hangingPunct="1"/>
            <a:r>
              <a:rPr lang="en-US" altLang="en-US" sz="2000" dirty="0" smtClean="0"/>
              <a:t>What do YOU need?</a:t>
            </a:r>
          </a:p>
          <a:p>
            <a:pPr eaLnBrk="1" hangingPunct="1"/>
            <a:endParaRPr lang="en-US" altLang="en-US" sz="2000" dirty="0" smtClean="0"/>
          </a:p>
        </p:txBody>
      </p:sp>
    </p:spTree>
    <p:extLst>
      <p:ext uri="{BB962C8B-B14F-4D97-AF65-F5344CB8AC3E}">
        <p14:creationId xmlns:p14="http://schemas.microsoft.com/office/powerpoint/2010/main" val="2789854855"/>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a:xfrm>
            <a:off x="457200" y="320675"/>
            <a:ext cx="7242175" cy="1143000"/>
          </a:xfrm>
        </p:spPr>
        <p:txBody>
          <a:bodyPr/>
          <a:lstStyle/>
          <a:p>
            <a:pPr eaLnBrk="1" fontAlgn="auto" hangingPunct="1">
              <a:spcAft>
                <a:spcPts val="0"/>
              </a:spcAft>
              <a:defRPr/>
            </a:pPr>
            <a:endParaRPr lang="en-US">
              <a:solidFill>
                <a:schemeClr val="accent1">
                  <a:lumMod val="75000"/>
                </a:schemeClr>
              </a:solidFill>
            </a:endParaRPr>
          </a:p>
        </p:txBody>
      </p:sp>
      <p:sp>
        <p:nvSpPr>
          <p:cNvPr id="22531" name="Rectangle 3"/>
          <p:cNvSpPr>
            <a:spLocks noGrp="1" noChangeArrowheads="1"/>
          </p:cNvSpPr>
          <p:nvPr>
            <p:ph sz="quarter" idx="4294967295"/>
          </p:nvPr>
        </p:nvSpPr>
        <p:spPr>
          <a:xfrm>
            <a:off x="439738" y="1751013"/>
            <a:ext cx="3521075" cy="4114800"/>
          </a:xfrm>
        </p:spPr>
        <p:txBody>
          <a:bodyPr rtlCol="0">
            <a:normAutofit fontScale="77500" lnSpcReduction="20000"/>
          </a:bodyPr>
          <a:lstStyle/>
          <a:p>
            <a:pPr marL="274320" indent="-274320" algn="ctr" eaLnBrk="1" fontAlgn="auto" hangingPunct="1">
              <a:spcAft>
                <a:spcPts val="0"/>
              </a:spcAft>
              <a:buFontTx/>
              <a:buNone/>
              <a:defRPr/>
            </a:pPr>
            <a:r>
              <a:rPr lang="en-US" altLang="en-US" sz="4400" i="1" dirty="0" smtClean="0"/>
              <a:t>“</a:t>
            </a:r>
            <a:r>
              <a:rPr lang="en-US" altLang="en-US" sz="4400" i="1" dirty="0"/>
              <a:t>The real voyage of discovery rests not in seeking new landscapes, but in having new eyes.”  </a:t>
            </a:r>
            <a:endParaRPr lang="en-US" altLang="en-US" sz="4400" i="1" dirty="0" smtClean="0"/>
          </a:p>
          <a:p>
            <a:pPr marL="274320" indent="-274320" algn="ctr" eaLnBrk="1" fontAlgn="auto" hangingPunct="1">
              <a:spcAft>
                <a:spcPts val="0"/>
              </a:spcAft>
              <a:buFontTx/>
              <a:buNone/>
              <a:defRPr/>
            </a:pPr>
            <a:r>
              <a:rPr lang="en-US" altLang="en-US" sz="3100" i="1" dirty="0" smtClean="0"/>
              <a:t>--</a:t>
            </a:r>
            <a:r>
              <a:rPr lang="en-US" altLang="en-US" sz="3100" i="1" dirty="0"/>
              <a:t>Marcel Proust</a:t>
            </a:r>
          </a:p>
        </p:txBody>
      </p:sp>
      <p:pic>
        <p:nvPicPr>
          <p:cNvPr id="34820" name="Picture 4" descr="C:\Documents and Settings\chaset\Local Settings\Temporary Internet Files\Content.IE5\K92ZCD8V\MP900400717[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76800" y="1524000"/>
            <a:ext cx="2709863" cy="4570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932908691"/>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References</a:t>
            </a:r>
            <a:endParaRPr lang="en-US" dirty="0"/>
          </a:p>
        </p:txBody>
      </p:sp>
      <p:sp>
        <p:nvSpPr>
          <p:cNvPr id="3" name="Content Placeholder 2"/>
          <p:cNvSpPr>
            <a:spLocks noGrp="1"/>
          </p:cNvSpPr>
          <p:nvPr>
            <p:ph idx="1"/>
          </p:nvPr>
        </p:nvSpPr>
        <p:spPr>
          <a:xfrm>
            <a:off x="1676401" y="1828800"/>
            <a:ext cx="6858000" cy="4082422"/>
          </a:xfrm>
        </p:spPr>
        <p:txBody>
          <a:bodyPr>
            <a:normAutofit fontScale="92500" lnSpcReduction="10000"/>
          </a:bodyPr>
          <a:lstStyle/>
          <a:p>
            <a:r>
              <a:rPr lang="en-US" dirty="0" smtClean="0"/>
              <a:t>American Psychological Association (2011). The guidelines for psychological practice with lesbian gay, and bisexual clients. </a:t>
            </a:r>
            <a:r>
              <a:rPr lang="en-US" dirty="0" smtClean="0">
                <a:hlinkClick r:id="rId2"/>
              </a:rPr>
              <a:t>www.apa.org</a:t>
            </a:r>
            <a:r>
              <a:rPr lang="en-US" dirty="0" smtClean="0"/>
              <a:t>.</a:t>
            </a:r>
          </a:p>
          <a:p>
            <a:r>
              <a:rPr lang="en-US" dirty="0" smtClean="0"/>
              <a:t>Firestone RW, Firestone CA, Catlett J. (2008). Sex &amp; Love in Intimate Relationships.</a:t>
            </a:r>
          </a:p>
          <a:p>
            <a:r>
              <a:rPr lang="en-US" dirty="0" err="1" smtClean="0"/>
              <a:t>Hycner</a:t>
            </a:r>
            <a:r>
              <a:rPr lang="en-US" dirty="0" smtClean="0"/>
              <a:t> R, Jacob . 1995). The Healing Relationship in Gestalt Therapy.</a:t>
            </a:r>
          </a:p>
          <a:p>
            <a:r>
              <a:rPr lang="en-US" dirty="0" err="1" smtClean="0"/>
              <a:t>Klienplatz</a:t>
            </a:r>
            <a:r>
              <a:rPr lang="en-US" dirty="0" smtClean="0"/>
              <a:t> PJ, Menard AD, </a:t>
            </a:r>
            <a:r>
              <a:rPr lang="en-US" dirty="0" err="1" smtClean="0"/>
              <a:t>Paquet</a:t>
            </a:r>
            <a:r>
              <a:rPr lang="en-US" dirty="0" smtClean="0"/>
              <a:t> MP, et al. (2009). The components of optimal sexuality: A portrait of great sex. Canadian Journal of Human Sexuality, 18 (1-2), 1-13.</a:t>
            </a:r>
          </a:p>
          <a:p>
            <a:r>
              <a:rPr lang="en-US" dirty="0" err="1" smtClean="0"/>
              <a:t>Liddiard</a:t>
            </a:r>
            <a:r>
              <a:rPr lang="en-US" dirty="0" smtClean="0"/>
              <a:t> K. (Spring, 2014). Sex, love &amp; disability: Experiencing sensuality and intimacy. Abilities. </a:t>
            </a:r>
          </a:p>
          <a:p>
            <a:r>
              <a:rPr lang="en-US" dirty="0" smtClean="0"/>
              <a:t>Resnick, S. (2012) The heart of desire: Keys to the pleasure of love. John Wiley &amp; Sons: New Jersey.</a:t>
            </a:r>
            <a:endParaRPr lang="en-US" dirty="0"/>
          </a:p>
        </p:txBody>
      </p:sp>
    </p:spTree>
    <p:extLst>
      <p:ext uri="{BB962C8B-B14F-4D97-AF65-F5344CB8AC3E}">
        <p14:creationId xmlns:p14="http://schemas.microsoft.com/office/powerpoint/2010/main" val="154450147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smtClean="0">
                <a:solidFill>
                  <a:schemeClr val="tx1"/>
                </a:solidFill>
              </a:rPr>
              <a:t>Presenter Disclosures</a:t>
            </a:r>
            <a:r>
              <a:rPr lang="en-US" dirty="0" smtClean="0"/>
              <a:t>			</a:t>
            </a:r>
            <a:endParaRPr lang="en-US" dirty="0"/>
          </a:p>
        </p:txBody>
      </p:sp>
      <p:sp>
        <p:nvSpPr>
          <p:cNvPr id="3" name="Content Placeholder 2"/>
          <p:cNvSpPr>
            <a:spLocks noGrp="1"/>
          </p:cNvSpPr>
          <p:nvPr>
            <p:ph idx="1"/>
          </p:nvPr>
        </p:nvSpPr>
        <p:spPr>
          <a:xfrm>
            <a:off x="1752600" y="1447800"/>
            <a:ext cx="6172200" cy="3873246"/>
          </a:xfrm>
        </p:spPr>
        <p:txBody>
          <a:bodyPr>
            <a:normAutofit/>
          </a:bodyPr>
          <a:lstStyle/>
          <a:p>
            <a:pPr marL="0" indent="0" algn="ctr">
              <a:buNone/>
            </a:pPr>
            <a:r>
              <a:rPr lang="en-US" sz="2400" b="1" dirty="0" smtClean="0"/>
              <a:t>Theresa M. Chase</a:t>
            </a:r>
          </a:p>
          <a:p>
            <a:pPr marL="0" indent="0" algn="ctr">
              <a:buNone/>
            </a:pPr>
            <a:endParaRPr lang="en-US" sz="2400" b="1" dirty="0" smtClean="0"/>
          </a:p>
          <a:p>
            <a:pPr>
              <a:buFont typeface="Wingdings" pitchFamily="2" charset="2"/>
              <a:buChar char="§"/>
            </a:pPr>
            <a:r>
              <a:rPr lang="en-US" sz="2400" dirty="0" smtClean="0"/>
              <a:t>The following personal financial relationships with commercial interests relevant to this presentation existed during the past 12 months:</a:t>
            </a:r>
          </a:p>
          <a:p>
            <a:pPr>
              <a:buFont typeface="Wingdings" pitchFamily="2" charset="2"/>
              <a:buChar char="§"/>
            </a:pPr>
            <a:endParaRPr lang="en-US" sz="2400" dirty="0" smtClean="0"/>
          </a:p>
          <a:p>
            <a:pPr marL="0" indent="0" algn="ctr">
              <a:buNone/>
            </a:pPr>
            <a:r>
              <a:rPr lang="en-US" sz="2400" b="1" dirty="0" smtClean="0"/>
              <a:t>No relationships to disclose or list</a:t>
            </a:r>
            <a:endParaRPr lang="en-US" sz="2400" b="1" dirty="0"/>
          </a:p>
        </p:txBody>
      </p:sp>
      <p:pic>
        <p:nvPicPr>
          <p:cNvPr id="4" name="Picture 3" descr="atalogo.gif"/>
          <p:cNvPicPr>
            <a:picLocks noChangeAspect="1"/>
          </p:cNvPicPr>
          <p:nvPr/>
        </p:nvPicPr>
        <p:blipFill>
          <a:blip r:embed="rId2" cstate="print"/>
          <a:stretch>
            <a:fillRect/>
          </a:stretch>
        </p:blipFill>
        <p:spPr>
          <a:xfrm>
            <a:off x="838200" y="5330190"/>
            <a:ext cx="3810000" cy="952500"/>
          </a:xfrm>
          <a:prstGeom prst="rect">
            <a:avLst/>
          </a:prstGeom>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1371600" y="624110"/>
            <a:ext cx="7543799" cy="1280890"/>
          </a:xfrm>
        </p:spPr>
        <p:txBody>
          <a:bodyPr/>
          <a:lstStyle/>
          <a:p>
            <a:pPr eaLnBrk="1" hangingPunct="1"/>
            <a:r>
              <a:rPr lang="en-US" altLang="en-US" dirty="0" smtClean="0"/>
              <a:t>My intentions for this session….</a:t>
            </a:r>
          </a:p>
        </p:txBody>
      </p:sp>
      <p:sp>
        <p:nvSpPr>
          <p:cNvPr id="8195" name="Rectangle 3"/>
          <p:cNvSpPr>
            <a:spLocks noGrp="1" noChangeArrowheads="1"/>
          </p:cNvSpPr>
          <p:nvPr>
            <p:ph type="body" idx="1"/>
          </p:nvPr>
        </p:nvSpPr>
        <p:spPr>
          <a:xfrm>
            <a:off x="1447800" y="1752600"/>
            <a:ext cx="7239000" cy="4530725"/>
          </a:xfrm>
        </p:spPr>
        <p:txBody>
          <a:bodyPr>
            <a:normAutofit/>
          </a:bodyPr>
          <a:lstStyle/>
          <a:p>
            <a:pPr eaLnBrk="1" hangingPunct="1"/>
            <a:r>
              <a:rPr lang="en-US" altLang="en-US" sz="2400" dirty="0" smtClean="0"/>
              <a:t>To assist and support your growth as a human being in the area of relationship and sexuality</a:t>
            </a:r>
          </a:p>
          <a:p>
            <a:pPr eaLnBrk="1" hangingPunct="1">
              <a:buFont typeface="Wingdings" panose="05000000000000000000" pitchFamily="2" charset="2"/>
              <a:buNone/>
            </a:pPr>
            <a:endParaRPr lang="en-US" altLang="en-US" sz="2400" dirty="0" smtClean="0"/>
          </a:p>
          <a:p>
            <a:pPr eaLnBrk="1" hangingPunct="1"/>
            <a:r>
              <a:rPr lang="en-US" altLang="en-US" sz="2400" dirty="0" smtClean="0"/>
              <a:t>To provide a fun, interactive and experiential learning opportunity.</a:t>
            </a:r>
          </a:p>
          <a:p>
            <a:pPr eaLnBrk="1" hangingPunct="1"/>
            <a:endParaRPr lang="en-US" altLang="en-US" sz="2400" dirty="0"/>
          </a:p>
          <a:p>
            <a:pPr eaLnBrk="1" hangingPunct="1"/>
            <a:r>
              <a:rPr lang="en-US" altLang="en-US" sz="2400" dirty="0" smtClean="0"/>
              <a:t>To provide you with food for thought, resources to gain and a new level of comfort with this topic.</a:t>
            </a:r>
          </a:p>
        </p:txBody>
      </p:sp>
    </p:spTree>
    <p:extLst>
      <p:ext uri="{BB962C8B-B14F-4D97-AF65-F5344CB8AC3E}">
        <p14:creationId xmlns:p14="http://schemas.microsoft.com/office/powerpoint/2010/main" val="271710928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6"/>
          <p:cNvSpPr>
            <a:spLocks noGrp="1" noChangeArrowheads="1"/>
          </p:cNvSpPr>
          <p:nvPr>
            <p:ph type="title"/>
          </p:nvPr>
        </p:nvSpPr>
        <p:spPr/>
        <p:txBody>
          <a:bodyPr/>
          <a:lstStyle/>
          <a:p>
            <a:pPr eaLnBrk="1" hangingPunct="1"/>
            <a:r>
              <a:rPr lang="en-US" altLang="en-US" smtClean="0"/>
              <a:t>How This Session is Different….</a:t>
            </a:r>
          </a:p>
        </p:txBody>
      </p:sp>
      <p:pic>
        <p:nvPicPr>
          <p:cNvPr id="5123" name="Picture 5" descr="rock1"/>
          <p:cNvPicPr>
            <a:picLocks noGrp="1" noChangeAspect="1" noChangeArrowheads="1"/>
          </p:cNvPicPr>
          <p:nvPr>
            <p:ph sz="half" idx="1"/>
          </p:nvPr>
        </p:nvPicPr>
        <p:blipFill>
          <a:blip r:embed="rId3">
            <a:extLst>
              <a:ext uri="{28A0092B-C50C-407E-A947-70E740481C1C}">
                <a14:useLocalDpi xmlns:a14="http://schemas.microsoft.com/office/drawing/2010/main" val="0"/>
              </a:ext>
            </a:extLst>
          </a:blip>
          <a:srcRect/>
          <a:stretch>
            <a:fillRect/>
          </a:stretch>
        </p:blipFill>
        <p:spPr>
          <a:xfrm>
            <a:off x="609600" y="1600200"/>
            <a:ext cx="3070225" cy="45307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5124" name="Rectangle 7"/>
          <p:cNvSpPr>
            <a:spLocks noGrp="1" noChangeArrowheads="1"/>
          </p:cNvSpPr>
          <p:nvPr>
            <p:ph type="body" sz="half" idx="2"/>
          </p:nvPr>
        </p:nvSpPr>
        <p:spPr>
          <a:xfrm>
            <a:off x="3886200" y="1524000"/>
            <a:ext cx="4876800" cy="5105400"/>
          </a:xfrm>
        </p:spPr>
        <p:txBody>
          <a:bodyPr>
            <a:normAutofit fontScale="92500"/>
          </a:bodyPr>
          <a:lstStyle/>
          <a:p>
            <a:pPr eaLnBrk="1" hangingPunct="1"/>
            <a:r>
              <a:rPr lang="en-US" altLang="en-US" sz="2800" smtClean="0"/>
              <a:t>“Out of the Box” approach</a:t>
            </a:r>
          </a:p>
          <a:p>
            <a:pPr eaLnBrk="1" hangingPunct="1"/>
            <a:endParaRPr lang="en-US" altLang="en-US" sz="1800" smtClean="0"/>
          </a:p>
          <a:p>
            <a:pPr eaLnBrk="1" hangingPunct="1"/>
            <a:r>
              <a:rPr lang="en-US" altLang="en-US" sz="2800" smtClean="0"/>
              <a:t>Not the usual route</a:t>
            </a:r>
          </a:p>
          <a:p>
            <a:pPr eaLnBrk="1" hangingPunct="1"/>
            <a:endParaRPr lang="en-US" altLang="en-US" sz="1800" smtClean="0"/>
          </a:p>
          <a:p>
            <a:pPr eaLnBrk="1" hangingPunct="1"/>
            <a:r>
              <a:rPr lang="en-US" altLang="en-US" sz="2800" smtClean="0"/>
              <a:t>I am nervous</a:t>
            </a:r>
          </a:p>
          <a:p>
            <a:pPr eaLnBrk="1" hangingPunct="1"/>
            <a:endParaRPr lang="en-US" altLang="en-US" sz="1600" smtClean="0"/>
          </a:p>
          <a:p>
            <a:pPr eaLnBrk="1" hangingPunct="1"/>
            <a:r>
              <a:rPr lang="en-US" altLang="en-US" sz="2800" smtClean="0"/>
              <a:t>Your participation is essential</a:t>
            </a:r>
          </a:p>
          <a:p>
            <a:pPr eaLnBrk="1" hangingPunct="1"/>
            <a:endParaRPr lang="en-US" altLang="en-US" sz="1600" smtClean="0"/>
          </a:p>
          <a:p>
            <a:pPr eaLnBrk="1" hangingPunct="1"/>
            <a:r>
              <a:rPr lang="en-US" altLang="en-US" sz="2800" smtClean="0"/>
              <a:t>That is not really me on the rock</a:t>
            </a:r>
            <a:r>
              <a:rPr lang="en-US" altLang="en-US" sz="2800" smtClean="0">
                <a:sym typeface="Wingdings" panose="05000000000000000000" pitchFamily="2" charset="2"/>
              </a:rPr>
              <a:t></a:t>
            </a:r>
            <a:endParaRPr lang="en-US" altLang="en-US" sz="2800" smtClean="0"/>
          </a:p>
          <a:p>
            <a:pPr eaLnBrk="1" hangingPunct="1"/>
            <a:endParaRPr lang="en-US" altLang="en-US" sz="2800" smtClean="0"/>
          </a:p>
        </p:txBody>
      </p:sp>
    </p:spTree>
    <p:extLst>
      <p:ext uri="{BB962C8B-B14F-4D97-AF65-F5344CB8AC3E}">
        <p14:creationId xmlns:p14="http://schemas.microsoft.com/office/powerpoint/2010/main" val="63023477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4"/>
          <p:cNvSpPr>
            <a:spLocks noGrp="1" noChangeArrowheads="1"/>
          </p:cNvSpPr>
          <p:nvPr>
            <p:ph type="title"/>
          </p:nvPr>
        </p:nvSpPr>
        <p:spPr/>
        <p:txBody>
          <a:bodyPr/>
          <a:lstStyle/>
          <a:p>
            <a:pPr eaLnBrk="1" hangingPunct="1"/>
            <a:r>
              <a:rPr lang="en-US" altLang="en-US" smtClean="0"/>
              <a:t>Why Me?</a:t>
            </a:r>
          </a:p>
        </p:txBody>
      </p:sp>
      <p:sp>
        <p:nvSpPr>
          <p:cNvPr id="6147" name="Rectangle 5"/>
          <p:cNvSpPr>
            <a:spLocks noGrp="1" noChangeArrowheads="1"/>
          </p:cNvSpPr>
          <p:nvPr>
            <p:ph type="body" sz="half" idx="1"/>
          </p:nvPr>
        </p:nvSpPr>
        <p:spPr>
          <a:xfrm>
            <a:off x="1447800" y="1405915"/>
            <a:ext cx="3733800" cy="5384800"/>
          </a:xfrm>
        </p:spPr>
        <p:txBody>
          <a:bodyPr>
            <a:normAutofit fontScale="92500" lnSpcReduction="10000"/>
          </a:bodyPr>
          <a:lstStyle/>
          <a:p>
            <a:pPr eaLnBrk="1" hangingPunct="1">
              <a:lnSpc>
                <a:spcPct val="90000"/>
              </a:lnSpc>
            </a:pPr>
            <a:r>
              <a:rPr lang="en-US" altLang="en-US" sz="2400" dirty="0" smtClean="0"/>
              <a:t>Background</a:t>
            </a:r>
          </a:p>
          <a:p>
            <a:pPr lvl="1" eaLnBrk="1" hangingPunct="1">
              <a:lnSpc>
                <a:spcPct val="90000"/>
              </a:lnSpc>
            </a:pPr>
            <a:r>
              <a:rPr lang="en-US" altLang="en-US" sz="2100" dirty="0" smtClean="0"/>
              <a:t>Educator</a:t>
            </a:r>
          </a:p>
          <a:p>
            <a:pPr lvl="1" eaLnBrk="1" hangingPunct="1">
              <a:lnSpc>
                <a:spcPct val="90000"/>
              </a:lnSpc>
            </a:pPr>
            <a:r>
              <a:rPr lang="en-US" altLang="en-US" sz="2100" dirty="0" smtClean="0"/>
              <a:t>Counselor</a:t>
            </a:r>
          </a:p>
          <a:p>
            <a:pPr lvl="1" eaLnBrk="1" hangingPunct="1">
              <a:lnSpc>
                <a:spcPct val="90000"/>
              </a:lnSpc>
            </a:pPr>
            <a:r>
              <a:rPr lang="en-US" altLang="en-US" sz="2100" dirty="0" smtClean="0"/>
              <a:t>Nurse</a:t>
            </a:r>
          </a:p>
          <a:p>
            <a:pPr eaLnBrk="1" hangingPunct="1">
              <a:lnSpc>
                <a:spcPct val="90000"/>
              </a:lnSpc>
            </a:pPr>
            <a:r>
              <a:rPr lang="en-US" altLang="en-US" sz="2400" dirty="0" smtClean="0"/>
              <a:t>Experience</a:t>
            </a:r>
          </a:p>
          <a:p>
            <a:pPr lvl="1" eaLnBrk="1" hangingPunct="1">
              <a:lnSpc>
                <a:spcPct val="90000"/>
              </a:lnSpc>
            </a:pPr>
            <a:r>
              <a:rPr lang="en-US" altLang="en-US" sz="2100" dirty="0" smtClean="0"/>
              <a:t>35+ years/educator</a:t>
            </a:r>
          </a:p>
          <a:p>
            <a:pPr lvl="1" eaLnBrk="1" hangingPunct="1">
              <a:lnSpc>
                <a:spcPct val="90000"/>
              </a:lnSpc>
            </a:pPr>
            <a:r>
              <a:rPr lang="en-US" altLang="en-US" sz="2100" dirty="0" smtClean="0"/>
              <a:t>200+ presentations</a:t>
            </a:r>
          </a:p>
          <a:p>
            <a:pPr lvl="1" eaLnBrk="1" hangingPunct="1">
              <a:lnSpc>
                <a:spcPct val="90000"/>
              </a:lnSpc>
            </a:pPr>
            <a:r>
              <a:rPr lang="en-US" altLang="en-US" sz="2100" dirty="0" smtClean="0"/>
              <a:t>18 years w/ new patients</a:t>
            </a:r>
          </a:p>
          <a:p>
            <a:pPr eaLnBrk="1" hangingPunct="1">
              <a:lnSpc>
                <a:spcPct val="90000"/>
              </a:lnSpc>
            </a:pPr>
            <a:r>
              <a:rPr lang="en-US" altLang="en-US" sz="2400" dirty="0" smtClean="0"/>
              <a:t>Training</a:t>
            </a:r>
          </a:p>
          <a:p>
            <a:pPr lvl="1" eaLnBrk="1" hangingPunct="1">
              <a:lnSpc>
                <a:spcPct val="90000"/>
              </a:lnSpc>
            </a:pPr>
            <a:r>
              <a:rPr lang="en-US" altLang="en-US" sz="2100" dirty="0" smtClean="0"/>
              <a:t>Nursing</a:t>
            </a:r>
          </a:p>
          <a:p>
            <a:pPr lvl="1" eaLnBrk="1" hangingPunct="1">
              <a:lnSpc>
                <a:spcPct val="90000"/>
              </a:lnSpc>
            </a:pPr>
            <a:r>
              <a:rPr lang="en-US" altLang="en-US" sz="2100" dirty="0" smtClean="0"/>
              <a:t>Education</a:t>
            </a:r>
          </a:p>
          <a:p>
            <a:pPr lvl="1" eaLnBrk="1" hangingPunct="1">
              <a:lnSpc>
                <a:spcPct val="90000"/>
              </a:lnSpc>
            </a:pPr>
            <a:r>
              <a:rPr lang="en-US" altLang="en-US" sz="2100" dirty="0" smtClean="0"/>
              <a:t>Health Promotion</a:t>
            </a:r>
          </a:p>
          <a:p>
            <a:pPr lvl="1" eaLnBrk="1" hangingPunct="1">
              <a:lnSpc>
                <a:spcPct val="90000"/>
              </a:lnSpc>
            </a:pPr>
            <a:r>
              <a:rPr lang="en-US" altLang="en-US" sz="2100" dirty="0" smtClean="0"/>
              <a:t>Communication</a:t>
            </a:r>
          </a:p>
          <a:p>
            <a:pPr lvl="1" eaLnBrk="1" hangingPunct="1">
              <a:lnSpc>
                <a:spcPct val="90000"/>
              </a:lnSpc>
            </a:pPr>
            <a:r>
              <a:rPr lang="en-US" altLang="en-US" sz="2100" dirty="0" smtClean="0"/>
              <a:t>Mental Health</a:t>
            </a:r>
          </a:p>
          <a:p>
            <a:pPr eaLnBrk="1" hangingPunct="1">
              <a:lnSpc>
                <a:spcPct val="90000"/>
              </a:lnSpc>
            </a:pPr>
            <a:endParaRPr lang="en-US" altLang="en-US" sz="2400" dirty="0" smtClean="0"/>
          </a:p>
        </p:txBody>
      </p:sp>
      <p:pic>
        <p:nvPicPr>
          <p:cNvPr id="6148" name="Picture 7" descr="Monkey Day 007"/>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a:xfrm>
            <a:off x="5486400" y="1828800"/>
            <a:ext cx="3113088" cy="41497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15884053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p:txBody>
          <a:bodyPr/>
          <a:lstStyle/>
          <a:p>
            <a:pPr eaLnBrk="1" hangingPunct="1"/>
            <a:r>
              <a:rPr lang="en-US" altLang="en-US" smtClean="0"/>
              <a:t>Why You? </a:t>
            </a:r>
          </a:p>
        </p:txBody>
      </p:sp>
      <p:sp>
        <p:nvSpPr>
          <p:cNvPr id="7171" name="Rectangle 4"/>
          <p:cNvSpPr>
            <a:spLocks noGrp="1" noChangeArrowheads="1"/>
          </p:cNvSpPr>
          <p:nvPr>
            <p:ph type="body" sz="half" idx="1"/>
          </p:nvPr>
        </p:nvSpPr>
        <p:spPr>
          <a:xfrm>
            <a:off x="1371600" y="1452806"/>
            <a:ext cx="3733800" cy="4947994"/>
          </a:xfrm>
        </p:spPr>
        <p:txBody>
          <a:bodyPr>
            <a:normAutofit/>
          </a:bodyPr>
          <a:lstStyle/>
          <a:p>
            <a:pPr eaLnBrk="1" hangingPunct="1"/>
            <a:r>
              <a:rPr lang="en-US" altLang="en-US" sz="2800" dirty="0" smtClean="0"/>
              <a:t>Are you a human being?</a:t>
            </a:r>
          </a:p>
          <a:p>
            <a:pPr eaLnBrk="1" hangingPunct="1"/>
            <a:endParaRPr lang="en-US" altLang="en-US" sz="2800" dirty="0" smtClean="0"/>
          </a:p>
          <a:p>
            <a:pPr eaLnBrk="1" hangingPunct="1"/>
            <a:r>
              <a:rPr lang="en-US" altLang="en-US" sz="2800" dirty="0" smtClean="0"/>
              <a:t>Do you have an interest in relationship &amp; sexuality?</a:t>
            </a:r>
          </a:p>
          <a:p>
            <a:pPr eaLnBrk="1" hangingPunct="1"/>
            <a:endParaRPr lang="en-US" altLang="en-US" sz="2800" dirty="0" smtClean="0"/>
          </a:p>
          <a:p>
            <a:pPr eaLnBrk="1" hangingPunct="1"/>
            <a:r>
              <a:rPr lang="en-US" altLang="en-US" sz="2800" dirty="0" smtClean="0"/>
              <a:t>What do you want in your life?</a:t>
            </a:r>
          </a:p>
        </p:txBody>
      </p:sp>
      <p:pic>
        <p:nvPicPr>
          <p:cNvPr id="7172" name="Picture 6" descr="MCDD00679_0000[1]"/>
          <p:cNvPicPr>
            <a:picLocks noGrp="1" noChangeAspect="1" noChangeArrowheads="1"/>
          </p:cNvPicPr>
          <p:nvPr>
            <p:ph sz="half" idx="2"/>
          </p:nvPr>
        </p:nvPicPr>
        <p:blipFill>
          <a:blip r:embed="rId3" cstate="print">
            <a:extLst>
              <a:ext uri="{28A0092B-C50C-407E-A947-70E740481C1C}">
                <a14:useLocalDpi xmlns:a14="http://schemas.microsoft.com/office/drawing/2010/main" val="0"/>
              </a:ext>
            </a:extLst>
          </a:blip>
          <a:srcRect/>
          <a:stretch>
            <a:fillRect/>
          </a:stretch>
        </p:blipFill>
        <p:spPr>
          <a:xfrm>
            <a:off x="5181600" y="1927469"/>
            <a:ext cx="3346450" cy="3581400"/>
          </a:xfrm>
        </p:spPr>
      </p:pic>
    </p:spTree>
    <p:extLst>
      <p:ext uri="{BB962C8B-B14F-4D97-AF65-F5344CB8AC3E}">
        <p14:creationId xmlns:p14="http://schemas.microsoft.com/office/powerpoint/2010/main" val="18241351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Are You a Human Being?</a:t>
            </a:r>
            <a:endParaRPr lang="en-US" dirty="0"/>
          </a:p>
        </p:txBody>
      </p:sp>
      <p:sp>
        <p:nvSpPr>
          <p:cNvPr id="3" name="Content Placeholder 2"/>
          <p:cNvSpPr>
            <a:spLocks noGrp="1"/>
          </p:cNvSpPr>
          <p:nvPr>
            <p:ph idx="1"/>
          </p:nvPr>
        </p:nvSpPr>
        <p:spPr/>
        <p:txBody>
          <a:bodyPr>
            <a:normAutofit/>
          </a:bodyPr>
          <a:lstStyle/>
          <a:p>
            <a:pPr marL="0" indent="0">
              <a:buNone/>
            </a:pPr>
            <a:r>
              <a:rPr lang="en-US" sz="2400" dirty="0" smtClean="0"/>
              <a:t>If so, then </a:t>
            </a:r>
            <a:r>
              <a:rPr lang="en-US" sz="2400" b="1" dirty="0" smtClean="0"/>
              <a:t>you are a sexual being….</a:t>
            </a:r>
          </a:p>
          <a:p>
            <a:pPr marL="0" indent="0">
              <a:buNone/>
            </a:pPr>
            <a:endParaRPr lang="en-US" sz="2400" dirty="0" smtClean="0"/>
          </a:p>
          <a:p>
            <a:r>
              <a:rPr lang="en-US" sz="2400" dirty="0" smtClean="0"/>
              <a:t>Needs &amp; desires</a:t>
            </a:r>
          </a:p>
          <a:p>
            <a:r>
              <a:rPr lang="en-US" sz="2400" dirty="0" smtClean="0"/>
              <a:t>Sexual expression</a:t>
            </a:r>
          </a:p>
          <a:p>
            <a:r>
              <a:rPr lang="en-US" sz="2400" dirty="0" smtClean="0"/>
              <a:t>Relationship</a:t>
            </a:r>
          </a:p>
          <a:p>
            <a:r>
              <a:rPr lang="en-US" sz="2400" dirty="0" smtClean="0"/>
              <a:t>Curiosity</a:t>
            </a:r>
          </a:p>
          <a:p>
            <a:r>
              <a:rPr lang="en-US" sz="2400" dirty="0" smtClean="0"/>
              <a:t>Growth</a:t>
            </a:r>
            <a:endParaRPr lang="en-US" sz="2400" dirty="0"/>
          </a:p>
        </p:txBody>
      </p:sp>
    </p:spTree>
    <p:extLst>
      <p:ext uri="{BB962C8B-B14F-4D97-AF65-F5344CB8AC3E}">
        <p14:creationId xmlns:p14="http://schemas.microsoft.com/office/powerpoint/2010/main" val="209076523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Human Sexuality</a:t>
            </a:r>
            <a:endParaRPr lang="en-US" dirty="0"/>
          </a:p>
        </p:txBody>
      </p:sp>
      <p:sp>
        <p:nvSpPr>
          <p:cNvPr id="3" name="Content Placeholder 2"/>
          <p:cNvSpPr>
            <a:spLocks noGrp="1"/>
          </p:cNvSpPr>
          <p:nvPr>
            <p:ph idx="1"/>
          </p:nvPr>
        </p:nvSpPr>
        <p:spPr>
          <a:xfrm>
            <a:off x="1942415" y="1905000"/>
            <a:ext cx="6591985" cy="4495800"/>
          </a:xfrm>
        </p:spPr>
        <p:txBody>
          <a:bodyPr>
            <a:normAutofit fontScale="92500" lnSpcReduction="20000"/>
          </a:bodyPr>
          <a:lstStyle/>
          <a:p>
            <a:pPr marL="0" indent="0" algn="ctr">
              <a:buNone/>
            </a:pPr>
            <a:r>
              <a:rPr lang="en-US" sz="2400" dirty="0" smtClean="0"/>
              <a:t>In the the broadest sense, human sexuality represents a natural extension of affection, tenderness and companionship      between two people.</a:t>
            </a:r>
          </a:p>
          <a:p>
            <a:pPr marL="0" indent="0" algn="ctr">
              <a:buNone/>
            </a:pPr>
            <a:endParaRPr lang="en-US" sz="2400" dirty="0" smtClean="0"/>
          </a:p>
          <a:p>
            <a:pPr marL="0" indent="0" algn="ctr">
              <a:buNone/>
            </a:pPr>
            <a:r>
              <a:rPr lang="en-US" sz="2400" dirty="0" smtClean="0"/>
              <a:t>It is the integration of somatic, emotional, intellectual, and social aspects of well-being.</a:t>
            </a:r>
          </a:p>
          <a:p>
            <a:pPr marL="0" indent="0" algn="ctr">
              <a:buNone/>
            </a:pPr>
            <a:endParaRPr lang="en-US" sz="2400" dirty="0" smtClean="0"/>
          </a:p>
          <a:p>
            <a:pPr marL="0" indent="0" algn="ctr">
              <a:buNone/>
            </a:pPr>
            <a:r>
              <a:rPr lang="en-US" sz="2400" dirty="0" smtClean="0"/>
              <a:t>Having the ability to enjoy and control sexual reproduction and behavior without fear, guilt and shame.</a:t>
            </a:r>
          </a:p>
          <a:p>
            <a:pPr marL="0" indent="0" algn="ctr">
              <a:buNone/>
            </a:pPr>
            <a:endParaRPr lang="en-US" sz="1600" dirty="0" smtClean="0"/>
          </a:p>
          <a:p>
            <a:pPr marL="0" indent="0" algn="ctr">
              <a:buNone/>
            </a:pPr>
            <a:endParaRPr lang="en-US" sz="1600" dirty="0" smtClean="0"/>
          </a:p>
          <a:p>
            <a:pPr marL="0" indent="0" algn="ctr">
              <a:buNone/>
            </a:pPr>
            <a:r>
              <a:rPr lang="en-US" sz="1600" dirty="0" smtClean="0"/>
              <a:t>Firestone, Firestone &amp; Catlett, 2008</a:t>
            </a:r>
            <a:endParaRPr lang="en-US" sz="1600" dirty="0"/>
          </a:p>
        </p:txBody>
      </p:sp>
    </p:spTree>
    <p:extLst>
      <p:ext uri="{BB962C8B-B14F-4D97-AF65-F5344CB8AC3E}">
        <p14:creationId xmlns:p14="http://schemas.microsoft.com/office/powerpoint/2010/main" val="386126538"/>
      </p:ext>
    </p:extLst>
  </p:cSld>
  <p:clrMapOvr>
    <a:masterClrMapping/>
  </p:clrMapOvr>
  <p:timing>
    <p:tnLst>
      <p:par>
        <p:cTn id="1" dur="indefinite" restart="never" nodeType="tmRoot"/>
      </p:par>
    </p:tnLst>
  </p:timing>
</p:sld>
</file>

<file path=ppt/theme/theme1.xml><?xml version="1.0" encoding="utf-8"?>
<a:theme xmlns:a="http://schemas.openxmlformats.org/drawingml/2006/main" name="Wisp">
  <a:themeElements>
    <a:clrScheme name="Median">
      <a:dk1>
        <a:sysClr val="windowText" lastClr="000000"/>
      </a:dk1>
      <a:lt1>
        <a:sysClr val="window" lastClr="FFFFFF"/>
      </a:lt1>
      <a:dk2>
        <a:srgbClr val="775F55"/>
      </a:dk2>
      <a:lt2>
        <a:srgbClr val="EBDDC3"/>
      </a:lt2>
      <a:accent1>
        <a:srgbClr val="94B6D2"/>
      </a:accent1>
      <a:accent2>
        <a:srgbClr val="DD8047"/>
      </a:accent2>
      <a:accent3>
        <a:srgbClr val="A5AB81"/>
      </a:accent3>
      <a:accent4>
        <a:srgbClr val="D8B25C"/>
      </a:accent4>
      <a:accent5>
        <a:srgbClr val="7BA79D"/>
      </a:accent5>
      <a:accent6>
        <a:srgbClr val="968C8C"/>
      </a:accent6>
      <a:hlink>
        <a:srgbClr val="F7B615"/>
      </a:hlink>
      <a:folHlink>
        <a:srgbClr val="704404"/>
      </a:folHlink>
    </a:clrScheme>
    <a:fontScheme name="Wisp">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isp">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4F34B87B-9C7A-41AE-A6CB-48536223DFF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Wisp</Template>
  <TotalTime>566</TotalTime>
  <Words>1291</Words>
  <Application>Microsoft Office PowerPoint</Application>
  <PresentationFormat>On-screen Show (4:3)</PresentationFormat>
  <Paragraphs>229</Paragraphs>
  <Slides>28</Slides>
  <Notes>6</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28</vt:i4>
      </vt:variant>
    </vt:vector>
  </HeadingPairs>
  <TitlesOfParts>
    <vt:vector size="35" baseType="lpstr">
      <vt:lpstr>Arial</vt:lpstr>
      <vt:lpstr>Calibri</vt:lpstr>
      <vt:lpstr>Century Gothic</vt:lpstr>
      <vt:lpstr>Times New Roman</vt:lpstr>
      <vt:lpstr>Wingdings</vt:lpstr>
      <vt:lpstr>Wingdings 3</vt:lpstr>
      <vt:lpstr>Wisp</vt:lpstr>
      <vt:lpstr>Relationships &amp; Sexuality</vt:lpstr>
      <vt:lpstr> Disclaimer</vt:lpstr>
      <vt:lpstr>Presenter Disclosures   </vt:lpstr>
      <vt:lpstr>My intentions for this session….</vt:lpstr>
      <vt:lpstr>How This Session is Different….</vt:lpstr>
      <vt:lpstr>Why Me?</vt:lpstr>
      <vt:lpstr>Why You? </vt:lpstr>
      <vt:lpstr>Are You a Human Being?</vt:lpstr>
      <vt:lpstr>Human Sexuality</vt:lpstr>
      <vt:lpstr>Relationship</vt:lpstr>
      <vt:lpstr>Talking about Sex</vt:lpstr>
      <vt:lpstr>How do You Choose to Live?</vt:lpstr>
      <vt:lpstr>Barriers to Getting what you want</vt:lpstr>
      <vt:lpstr>Expanding Your Views: Learning from Others</vt:lpstr>
      <vt:lpstr>Body-Mind Basics</vt:lpstr>
      <vt:lpstr>Waking Up Your Senses Breathing Exercises</vt:lpstr>
      <vt:lpstr>What Dampens Desire?</vt:lpstr>
      <vt:lpstr>Other Issues…..</vt:lpstr>
      <vt:lpstr>Falling in Love:  The 1st time or Again….</vt:lpstr>
      <vt:lpstr>Experiments in Relationship</vt:lpstr>
      <vt:lpstr>Healthy Body, Healthy Mind         </vt:lpstr>
      <vt:lpstr>What is Truly Great Sex?</vt:lpstr>
      <vt:lpstr>Practice Safe Sex</vt:lpstr>
      <vt:lpstr>Safer sex activities</vt:lpstr>
      <vt:lpstr>Truly Great Sex?</vt:lpstr>
      <vt:lpstr>You are a Sexual Being……</vt:lpstr>
      <vt:lpstr>PowerPoint Presentation</vt:lpstr>
      <vt:lpstr>References</vt:lpstr>
    </vt:vector>
  </TitlesOfParts>
  <Company>NAF</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Lori Shogren</dc:creator>
  <cp:lastModifiedBy>Brendan</cp:lastModifiedBy>
  <cp:revision>57</cp:revision>
  <dcterms:created xsi:type="dcterms:W3CDTF">2011-10-05T17:48:34Z</dcterms:created>
  <dcterms:modified xsi:type="dcterms:W3CDTF">2015-03-06T16:41:53Z</dcterms:modified>
</cp:coreProperties>
</file>