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36" r:id="rId1"/>
  </p:sldMasterIdLst>
  <p:notesMasterIdLst>
    <p:notesMasterId r:id="rId28"/>
  </p:notesMasterIdLst>
  <p:handoutMasterIdLst>
    <p:handoutMasterId r:id="rId29"/>
  </p:handoutMasterIdLst>
  <p:sldIdLst>
    <p:sldId id="256" r:id="rId2"/>
    <p:sldId id="257" r:id="rId3"/>
    <p:sldId id="258" r:id="rId4"/>
    <p:sldId id="275" r:id="rId5"/>
    <p:sldId id="278" r:id="rId6"/>
    <p:sldId id="260" r:id="rId7"/>
    <p:sldId id="259" r:id="rId8"/>
    <p:sldId id="279" r:id="rId9"/>
    <p:sldId id="262" r:id="rId10"/>
    <p:sldId id="291" r:id="rId11"/>
    <p:sldId id="287" r:id="rId12"/>
    <p:sldId id="263" r:id="rId13"/>
    <p:sldId id="286" r:id="rId14"/>
    <p:sldId id="271" r:id="rId15"/>
    <p:sldId id="284" r:id="rId16"/>
    <p:sldId id="293" r:id="rId17"/>
    <p:sldId id="280" r:id="rId18"/>
    <p:sldId id="277" r:id="rId19"/>
    <p:sldId id="290" r:id="rId20"/>
    <p:sldId id="289" r:id="rId21"/>
    <p:sldId id="288" r:id="rId22"/>
    <p:sldId id="282" r:id="rId23"/>
    <p:sldId id="285" r:id="rId24"/>
    <p:sldId id="270" r:id="rId25"/>
    <p:sldId id="292" r:id="rId26"/>
    <p:sldId id="261"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2898"/>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8" autoAdjust="0"/>
    <p:restoredTop sz="86535" autoAdjust="0"/>
  </p:normalViewPr>
  <p:slideViewPr>
    <p:cSldViewPr>
      <p:cViewPr varScale="1">
        <p:scale>
          <a:sx n="77" d="100"/>
          <a:sy n="77" d="100"/>
        </p:scale>
        <p:origin x="1848" y="43"/>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AF8B4B-874B-4E02-8341-637983C3D580}" type="doc">
      <dgm:prSet loTypeId="urn:microsoft.com/office/officeart/2005/8/layout/radial1" loCatId="relationship" qsTypeId="urn:microsoft.com/office/officeart/2005/8/quickstyle/simple1" qsCatId="simple" csTypeId="urn:microsoft.com/office/officeart/2005/8/colors/accent1_2" csCatId="accent1" phldr="1"/>
      <dgm:spPr/>
    </dgm:pt>
    <dgm:pt modelId="{91F9F282-85F4-402B-A3A4-CC79D9ACAA55}">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Patient</a:t>
          </a:r>
        </a:p>
      </dgm:t>
    </dgm:pt>
    <dgm:pt modelId="{03EA5D31-FAA3-4C5E-AF70-9FEA8E72C1B9}" type="parTrans" cxnId="{35FF0C35-E511-493B-B19E-A45D7109B6F5}">
      <dgm:prSet/>
      <dgm:spPr/>
      <dgm:t>
        <a:bodyPr/>
        <a:lstStyle/>
        <a:p>
          <a:endParaRPr lang="en-US"/>
        </a:p>
      </dgm:t>
    </dgm:pt>
    <dgm:pt modelId="{FA86013D-5746-4B79-A32E-F991A15B2CFD}" type="sibTrans" cxnId="{35FF0C35-E511-493B-B19E-A45D7109B6F5}">
      <dgm:prSet/>
      <dgm:spPr/>
      <dgm:t>
        <a:bodyPr/>
        <a:lstStyle/>
        <a:p>
          <a:endParaRPr lang="en-US"/>
        </a:p>
      </dgm:t>
    </dgm:pt>
    <dgm:pt modelId="{D4CD1B49-EE2F-4670-96B7-DE263515C1F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Family </a:t>
          </a:r>
        </a:p>
      </dgm:t>
    </dgm:pt>
    <dgm:pt modelId="{8294A448-9B8F-4F4D-B7E5-636865E3E38E}" type="parTrans" cxnId="{184F33E9-6F61-4FEE-8ADF-56D2DF215C60}">
      <dgm:prSet custT="1"/>
      <dgm:spPr/>
      <dgm:t>
        <a:bodyPr/>
        <a:lstStyle/>
        <a:p>
          <a:endParaRPr lang="en-US" sz="1000"/>
        </a:p>
      </dgm:t>
    </dgm:pt>
    <dgm:pt modelId="{57433E68-7D3C-4799-A8FD-509D32927317}" type="sibTrans" cxnId="{184F33E9-6F61-4FEE-8ADF-56D2DF215C60}">
      <dgm:prSet/>
      <dgm:spPr/>
      <dgm:t>
        <a:bodyPr/>
        <a:lstStyle/>
        <a:p>
          <a:endParaRPr lang="en-US"/>
        </a:p>
      </dgm:t>
    </dgm:pt>
    <dgm:pt modelId="{1766D5C3-FA38-46D1-B4EC-972FA3F5810D}">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Neurologist</a:t>
          </a:r>
        </a:p>
      </dgm:t>
    </dgm:pt>
    <dgm:pt modelId="{8D85EC05-6481-4A84-9CFC-BCD6BE94D8F7}" type="parTrans" cxnId="{A8B4C65E-8E38-4AE3-8EDC-8C35378EB1EB}">
      <dgm:prSet custT="1"/>
      <dgm:spPr/>
      <dgm:t>
        <a:bodyPr/>
        <a:lstStyle/>
        <a:p>
          <a:endParaRPr lang="en-US" sz="1000"/>
        </a:p>
      </dgm:t>
    </dgm:pt>
    <dgm:pt modelId="{6B7A2CDE-3FBE-4CE0-B773-D5740398DEE8}" type="sibTrans" cxnId="{A8B4C65E-8E38-4AE3-8EDC-8C35378EB1EB}">
      <dgm:prSet/>
      <dgm:spPr/>
      <dgm:t>
        <a:bodyPr/>
        <a:lstStyle/>
        <a:p>
          <a:endParaRPr lang="en-US"/>
        </a:p>
      </dgm:t>
    </dgm:pt>
    <dgm:pt modelId="{69065E35-9303-44E0-8485-92E729A06AB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Physical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Therapist</a:t>
          </a:r>
        </a:p>
      </dgm:t>
    </dgm:pt>
    <dgm:pt modelId="{B5F19F63-1589-4CAC-B44B-03BE699C2E83}" type="parTrans" cxnId="{794C30F7-FBDA-4D98-860A-D6CADD350C12}">
      <dgm:prSet custT="1"/>
      <dgm:spPr/>
      <dgm:t>
        <a:bodyPr/>
        <a:lstStyle/>
        <a:p>
          <a:endParaRPr lang="en-US" sz="1000"/>
        </a:p>
      </dgm:t>
    </dgm:pt>
    <dgm:pt modelId="{1D3FDF5D-02CC-47E6-B1C0-E18534301244}" type="sibTrans" cxnId="{794C30F7-FBDA-4D98-860A-D6CADD350C12}">
      <dgm:prSet/>
      <dgm:spPr/>
      <dgm:t>
        <a:bodyPr/>
        <a:lstStyle/>
        <a:p>
          <a:endParaRPr lang="en-US"/>
        </a:p>
      </dgm:t>
    </dgm:pt>
    <dgm:pt modelId="{946A5232-50D9-4525-B8D9-F3B56041B94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Speech</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Therapist</a:t>
          </a:r>
        </a:p>
      </dgm:t>
    </dgm:pt>
    <dgm:pt modelId="{36329563-C860-483E-B24A-AE32BA2FA25D}" type="parTrans" cxnId="{549BF8BB-6595-4D66-A516-DB20B3F97FFA}">
      <dgm:prSet custT="1"/>
      <dgm:spPr/>
      <dgm:t>
        <a:bodyPr/>
        <a:lstStyle/>
        <a:p>
          <a:endParaRPr lang="en-US" sz="1000"/>
        </a:p>
      </dgm:t>
    </dgm:pt>
    <dgm:pt modelId="{1E54DF87-E0B1-4A06-9043-D99E8D3A5658}" type="sibTrans" cxnId="{549BF8BB-6595-4D66-A516-DB20B3F97FFA}">
      <dgm:prSet/>
      <dgm:spPr/>
      <dgm:t>
        <a:bodyPr/>
        <a:lstStyle/>
        <a:p>
          <a:endParaRPr lang="en-US"/>
        </a:p>
      </dgm:t>
    </dgm:pt>
    <dgm:pt modelId="{9220ACA3-A17A-499F-AD8C-9CBCCFF86DF8}">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Occupational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Therapist</a:t>
          </a:r>
        </a:p>
      </dgm:t>
    </dgm:pt>
    <dgm:pt modelId="{55EF6D8C-FD43-4E3E-AC68-9E46943185E2}" type="parTrans" cxnId="{3A4D8CA8-9259-4AD6-B562-2460A917111D}">
      <dgm:prSet custT="1"/>
      <dgm:spPr/>
      <dgm:t>
        <a:bodyPr/>
        <a:lstStyle/>
        <a:p>
          <a:endParaRPr lang="en-US" sz="1000"/>
        </a:p>
      </dgm:t>
    </dgm:pt>
    <dgm:pt modelId="{25B30DED-12C3-43CF-ADEF-BDE9C1237947}" type="sibTrans" cxnId="{3A4D8CA8-9259-4AD6-B562-2460A917111D}">
      <dgm:prSet/>
      <dgm:spPr/>
      <dgm:t>
        <a:bodyPr/>
        <a:lstStyle/>
        <a:p>
          <a:endParaRPr lang="en-US"/>
        </a:p>
      </dgm:t>
    </dgm:pt>
    <dgm:pt modelId="{339D6039-E927-4278-86E1-323E4FB5148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Nurse</a:t>
          </a:r>
        </a:p>
      </dgm:t>
    </dgm:pt>
    <dgm:pt modelId="{F139EFFE-3141-42BE-86B8-5A1573C70B2F}" type="parTrans" cxnId="{2A0F7B77-2817-48CF-B9DD-FC554F3D07F5}">
      <dgm:prSet custT="1"/>
      <dgm:spPr/>
      <dgm:t>
        <a:bodyPr/>
        <a:lstStyle/>
        <a:p>
          <a:endParaRPr lang="en-US" sz="1000"/>
        </a:p>
      </dgm:t>
    </dgm:pt>
    <dgm:pt modelId="{4946EA69-E7A3-41A4-B3FB-A4E5129BDA00}" type="sibTrans" cxnId="{2A0F7B77-2817-48CF-B9DD-FC554F3D07F5}">
      <dgm:prSet/>
      <dgm:spPr/>
      <dgm:t>
        <a:bodyPr/>
        <a:lstStyle/>
        <a:p>
          <a:endParaRPr lang="en-US"/>
        </a:p>
      </dgm:t>
    </dgm:pt>
    <dgm:pt modelId="{3450319A-8719-444E-A9F4-AD2F9F87BC7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Primary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Physician</a:t>
          </a:r>
        </a:p>
      </dgm:t>
    </dgm:pt>
    <dgm:pt modelId="{6FD4E75A-1823-4E85-9D6F-70AB0EDECE28}" type="parTrans" cxnId="{DE52D3BD-A0FE-440D-BBB6-8118446D8418}">
      <dgm:prSet custT="1"/>
      <dgm:spPr/>
      <dgm:t>
        <a:bodyPr/>
        <a:lstStyle/>
        <a:p>
          <a:endParaRPr lang="en-US" sz="1000"/>
        </a:p>
      </dgm:t>
    </dgm:pt>
    <dgm:pt modelId="{5539D1E8-809B-4E04-AD46-E670652CE721}" type="sibTrans" cxnId="{DE52D3BD-A0FE-440D-BBB6-8118446D8418}">
      <dgm:prSet/>
      <dgm:spPr/>
      <dgm:t>
        <a:bodyPr/>
        <a:lstStyle/>
        <a:p>
          <a:endParaRPr lang="en-US"/>
        </a:p>
      </dgm:t>
    </dgm:pt>
    <dgm:pt modelId="{9854DC2D-1241-4693-851C-1E0F381437D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Dietician</a:t>
          </a:r>
        </a:p>
      </dgm:t>
    </dgm:pt>
    <dgm:pt modelId="{138C3DCD-077F-4A6C-B9D2-2AC50CC9F488}" type="parTrans" cxnId="{15C0BAFC-1924-4C7B-B655-46C5B232EA2F}">
      <dgm:prSet custT="1"/>
      <dgm:spPr/>
      <dgm:t>
        <a:bodyPr/>
        <a:lstStyle/>
        <a:p>
          <a:endParaRPr lang="en-US" sz="1000"/>
        </a:p>
      </dgm:t>
    </dgm:pt>
    <dgm:pt modelId="{5B1F146B-8E9C-4D30-93F4-625BEC475E3F}" type="sibTrans" cxnId="{15C0BAFC-1924-4C7B-B655-46C5B232EA2F}">
      <dgm:prSet/>
      <dgm:spPr/>
      <dgm:t>
        <a:bodyPr/>
        <a:lstStyle/>
        <a:p>
          <a:endParaRPr lang="en-US"/>
        </a:p>
      </dgm:t>
    </dgm:pt>
    <dgm:pt modelId="{F4B45102-59E4-484F-BF00-B15A72C49ADB}">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Psychiatrist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dgm:t>
    </dgm:pt>
    <dgm:pt modelId="{E68492DF-08E0-45FF-9905-53996C00DD52}" type="parTrans" cxnId="{A4D0C786-0DF0-4CC3-AB4E-D70BB67FF876}">
      <dgm:prSet custT="1"/>
      <dgm:spPr/>
      <dgm:t>
        <a:bodyPr/>
        <a:lstStyle/>
        <a:p>
          <a:endParaRPr lang="en-US" sz="1000"/>
        </a:p>
      </dgm:t>
    </dgm:pt>
    <dgm:pt modelId="{6DDB58D9-CEDF-4E36-A95F-90C8BA077BA1}" type="sibTrans" cxnId="{A4D0C786-0DF0-4CC3-AB4E-D70BB67FF876}">
      <dgm:prSet/>
      <dgm:spPr/>
      <dgm:t>
        <a:bodyPr/>
        <a:lstStyle/>
        <a:p>
          <a:endParaRPr lang="en-US"/>
        </a:p>
      </dgm:t>
    </dgm:pt>
    <dgm:pt modelId="{D4DE719B-4A80-4FDA-9C24-FD676ECD880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Genetic Counselor</a:t>
          </a:r>
        </a:p>
      </dgm:t>
    </dgm:pt>
    <dgm:pt modelId="{DACE94D7-3107-419F-9129-E01A7BA8CF0F}" type="parTrans" cxnId="{C1CD1AF9-AC7B-4ADA-A3AB-0F978184296F}">
      <dgm:prSet custT="1"/>
      <dgm:spPr/>
      <dgm:t>
        <a:bodyPr/>
        <a:lstStyle/>
        <a:p>
          <a:endParaRPr lang="en-US" sz="1000"/>
        </a:p>
      </dgm:t>
    </dgm:pt>
    <dgm:pt modelId="{8B4893A0-CE59-4F63-9BE2-DCD3A9236159}" type="sibTrans" cxnId="{C1CD1AF9-AC7B-4ADA-A3AB-0F978184296F}">
      <dgm:prSet/>
      <dgm:spPr/>
      <dgm:t>
        <a:bodyPr/>
        <a:lstStyle/>
        <a:p>
          <a:endParaRPr lang="en-US"/>
        </a:p>
      </dgm:t>
    </dgm:pt>
    <dgm:pt modelId="{700E8AE4-1F83-46B6-9DCE-93C2C842709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Other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Specialists</a:t>
          </a:r>
        </a:p>
      </dgm:t>
    </dgm:pt>
    <dgm:pt modelId="{7A57EB62-8BA0-461A-83C5-B74F85AAF94C}" type="parTrans" cxnId="{06B672F2-C87A-4F57-B018-6C91568F2DED}">
      <dgm:prSet custT="1"/>
      <dgm:spPr/>
      <dgm:t>
        <a:bodyPr/>
        <a:lstStyle/>
        <a:p>
          <a:endParaRPr lang="en-US" sz="1000"/>
        </a:p>
      </dgm:t>
    </dgm:pt>
    <dgm:pt modelId="{3148BA78-7F81-4183-8184-8135CAD139AA}" type="sibTrans" cxnId="{06B672F2-C87A-4F57-B018-6C91568F2DED}">
      <dgm:prSet/>
      <dgm:spPr/>
      <dgm:t>
        <a:bodyPr/>
        <a:lstStyle/>
        <a:p>
          <a:endParaRPr lang="en-US"/>
        </a:p>
      </dgm:t>
    </dgm:pt>
    <dgm:pt modelId="{49F7832C-C67F-4744-8150-D8E753DA87AD}">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Support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Groups</a:t>
          </a:r>
        </a:p>
      </dgm:t>
    </dgm:pt>
    <dgm:pt modelId="{F778E77E-6809-4D97-A257-829B2009EE7B}" type="parTrans" cxnId="{7CC9FAE6-93D5-4CFD-AD00-D778C8D8CFD2}">
      <dgm:prSet custT="1"/>
      <dgm:spPr/>
      <dgm:t>
        <a:bodyPr/>
        <a:lstStyle/>
        <a:p>
          <a:endParaRPr lang="en-US" sz="1000"/>
        </a:p>
      </dgm:t>
    </dgm:pt>
    <dgm:pt modelId="{08C5EB21-F61A-4898-84C4-FD01E4271B49}" type="sibTrans" cxnId="{7CC9FAE6-93D5-4CFD-AD00-D778C8D8CFD2}">
      <dgm:prSet/>
      <dgm:spPr/>
      <dgm:t>
        <a:bodyPr/>
        <a:lstStyle/>
        <a:p>
          <a:endParaRPr lang="en-US"/>
        </a:p>
      </dgm:t>
    </dgm:pt>
    <dgm:pt modelId="{5EC65E8C-9217-48FC-A25D-C00A6D6C6227}" type="pres">
      <dgm:prSet presAssocID="{45AF8B4B-874B-4E02-8341-637983C3D580}" presName="cycle" presStyleCnt="0">
        <dgm:presLayoutVars>
          <dgm:chMax val="1"/>
          <dgm:dir/>
          <dgm:animLvl val="ctr"/>
          <dgm:resizeHandles val="exact"/>
        </dgm:presLayoutVars>
      </dgm:prSet>
      <dgm:spPr/>
    </dgm:pt>
    <dgm:pt modelId="{2DD1DE32-A7C5-4006-82DD-0075A69BD36F}" type="pres">
      <dgm:prSet presAssocID="{91F9F282-85F4-402B-A3A4-CC79D9ACAA55}" presName="centerShape" presStyleLbl="node0" presStyleIdx="0" presStyleCnt="1" custScaleX="156656" custScaleY="117163"/>
      <dgm:spPr/>
      <dgm:t>
        <a:bodyPr/>
        <a:lstStyle/>
        <a:p>
          <a:endParaRPr lang="en-US"/>
        </a:p>
      </dgm:t>
    </dgm:pt>
    <dgm:pt modelId="{32BAB01D-A3FB-4269-A334-488DB566306E}" type="pres">
      <dgm:prSet presAssocID="{8294A448-9B8F-4F4D-B7E5-636865E3E38E}" presName="Name9" presStyleLbl="parChTrans1D2" presStyleIdx="0" presStyleCnt="12" custScaleX="2000000" custScaleY="117162"/>
      <dgm:spPr/>
      <dgm:t>
        <a:bodyPr/>
        <a:lstStyle/>
        <a:p>
          <a:endParaRPr lang="en-US"/>
        </a:p>
      </dgm:t>
    </dgm:pt>
    <dgm:pt modelId="{3C8DDB6B-F826-41BC-9297-AE4DB978DD5C}" type="pres">
      <dgm:prSet presAssocID="{8294A448-9B8F-4F4D-B7E5-636865E3E38E}" presName="connTx" presStyleLbl="parChTrans1D2" presStyleIdx="0" presStyleCnt="12"/>
      <dgm:spPr/>
      <dgm:t>
        <a:bodyPr/>
        <a:lstStyle/>
        <a:p>
          <a:endParaRPr lang="en-US"/>
        </a:p>
      </dgm:t>
    </dgm:pt>
    <dgm:pt modelId="{56516F9E-63E2-4773-BC68-2999CB6DF059}" type="pres">
      <dgm:prSet presAssocID="{D4CD1B49-EE2F-4670-96B7-DE263515C1FA}" presName="node" presStyleLbl="node1" presStyleIdx="0" presStyleCnt="12" custScaleX="126614" custScaleY="117163">
        <dgm:presLayoutVars>
          <dgm:bulletEnabled val="1"/>
        </dgm:presLayoutVars>
      </dgm:prSet>
      <dgm:spPr/>
      <dgm:t>
        <a:bodyPr/>
        <a:lstStyle/>
        <a:p>
          <a:endParaRPr lang="en-US"/>
        </a:p>
      </dgm:t>
    </dgm:pt>
    <dgm:pt modelId="{BCA9F10B-B185-4F5E-B9CF-34984A36B49A}" type="pres">
      <dgm:prSet presAssocID="{8D85EC05-6481-4A84-9CFC-BCD6BE94D8F7}" presName="Name9" presStyleLbl="parChTrans1D2" presStyleIdx="1" presStyleCnt="12" custScaleX="2000000" custScaleY="117162"/>
      <dgm:spPr/>
      <dgm:t>
        <a:bodyPr/>
        <a:lstStyle/>
        <a:p>
          <a:endParaRPr lang="en-US"/>
        </a:p>
      </dgm:t>
    </dgm:pt>
    <dgm:pt modelId="{E08E9C9B-7745-455F-8D03-F94950C57F8C}" type="pres">
      <dgm:prSet presAssocID="{8D85EC05-6481-4A84-9CFC-BCD6BE94D8F7}" presName="connTx" presStyleLbl="parChTrans1D2" presStyleIdx="1" presStyleCnt="12"/>
      <dgm:spPr/>
      <dgm:t>
        <a:bodyPr/>
        <a:lstStyle/>
        <a:p>
          <a:endParaRPr lang="en-US"/>
        </a:p>
      </dgm:t>
    </dgm:pt>
    <dgm:pt modelId="{C7C206AA-AFC8-45F6-86D4-18BBA6556761}" type="pres">
      <dgm:prSet presAssocID="{1766D5C3-FA38-46D1-B4EC-972FA3F5810D}" presName="node" presStyleLbl="node1" presStyleIdx="1" presStyleCnt="12" custScaleX="126614" custScaleY="117163">
        <dgm:presLayoutVars>
          <dgm:bulletEnabled val="1"/>
        </dgm:presLayoutVars>
      </dgm:prSet>
      <dgm:spPr/>
      <dgm:t>
        <a:bodyPr/>
        <a:lstStyle/>
        <a:p>
          <a:endParaRPr lang="en-US"/>
        </a:p>
      </dgm:t>
    </dgm:pt>
    <dgm:pt modelId="{5E247019-EFE2-4D83-9B71-B6C721498804}" type="pres">
      <dgm:prSet presAssocID="{B5F19F63-1589-4CAC-B44B-03BE699C2E83}" presName="Name9" presStyleLbl="parChTrans1D2" presStyleIdx="2" presStyleCnt="12" custScaleX="2000000" custScaleY="117162"/>
      <dgm:spPr/>
      <dgm:t>
        <a:bodyPr/>
        <a:lstStyle/>
        <a:p>
          <a:endParaRPr lang="en-US"/>
        </a:p>
      </dgm:t>
    </dgm:pt>
    <dgm:pt modelId="{683FAB42-5634-4A3E-8717-8CB2FE2101C7}" type="pres">
      <dgm:prSet presAssocID="{B5F19F63-1589-4CAC-B44B-03BE699C2E83}" presName="connTx" presStyleLbl="parChTrans1D2" presStyleIdx="2" presStyleCnt="12"/>
      <dgm:spPr/>
      <dgm:t>
        <a:bodyPr/>
        <a:lstStyle/>
        <a:p>
          <a:endParaRPr lang="en-US"/>
        </a:p>
      </dgm:t>
    </dgm:pt>
    <dgm:pt modelId="{6C4D4DCD-CF00-4DC2-B58A-512C0DBE114A}" type="pres">
      <dgm:prSet presAssocID="{69065E35-9303-44E0-8485-92E729A06ABC}" presName="node" presStyleLbl="node1" presStyleIdx="2" presStyleCnt="12" custScaleX="126614" custScaleY="117163">
        <dgm:presLayoutVars>
          <dgm:bulletEnabled val="1"/>
        </dgm:presLayoutVars>
      </dgm:prSet>
      <dgm:spPr/>
      <dgm:t>
        <a:bodyPr/>
        <a:lstStyle/>
        <a:p>
          <a:endParaRPr lang="en-US"/>
        </a:p>
      </dgm:t>
    </dgm:pt>
    <dgm:pt modelId="{83220D2B-B5CA-4FB7-BE20-84D9423B2F69}" type="pres">
      <dgm:prSet presAssocID="{36329563-C860-483E-B24A-AE32BA2FA25D}" presName="Name9" presStyleLbl="parChTrans1D2" presStyleIdx="3" presStyleCnt="12" custScaleX="2000000" custScaleY="117162"/>
      <dgm:spPr/>
      <dgm:t>
        <a:bodyPr/>
        <a:lstStyle/>
        <a:p>
          <a:endParaRPr lang="en-US"/>
        </a:p>
      </dgm:t>
    </dgm:pt>
    <dgm:pt modelId="{18AA1AEA-D7A0-46E6-99DD-D33024065276}" type="pres">
      <dgm:prSet presAssocID="{36329563-C860-483E-B24A-AE32BA2FA25D}" presName="connTx" presStyleLbl="parChTrans1D2" presStyleIdx="3" presStyleCnt="12"/>
      <dgm:spPr/>
      <dgm:t>
        <a:bodyPr/>
        <a:lstStyle/>
        <a:p>
          <a:endParaRPr lang="en-US"/>
        </a:p>
      </dgm:t>
    </dgm:pt>
    <dgm:pt modelId="{4BF7223C-0018-4FAF-83E5-B7E3AF20555C}" type="pres">
      <dgm:prSet presAssocID="{946A5232-50D9-4525-B8D9-F3B56041B940}" presName="node" presStyleLbl="node1" presStyleIdx="3" presStyleCnt="12" custScaleX="126614" custScaleY="117163">
        <dgm:presLayoutVars>
          <dgm:bulletEnabled val="1"/>
        </dgm:presLayoutVars>
      </dgm:prSet>
      <dgm:spPr/>
      <dgm:t>
        <a:bodyPr/>
        <a:lstStyle/>
        <a:p>
          <a:endParaRPr lang="en-US"/>
        </a:p>
      </dgm:t>
    </dgm:pt>
    <dgm:pt modelId="{4E4653AA-99A2-4DAC-9A59-09C5A2459C50}" type="pres">
      <dgm:prSet presAssocID="{55EF6D8C-FD43-4E3E-AC68-9E46943185E2}" presName="Name9" presStyleLbl="parChTrans1D2" presStyleIdx="4" presStyleCnt="12" custScaleX="2000000" custScaleY="117162"/>
      <dgm:spPr/>
      <dgm:t>
        <a:bodyPr/>
        <a:lstStyle/>
        <a:p>
          <a:endParaRPr lang="en-US"/>
        </a:p>
      </dgm:t>
    </dgm:pt>
    <dgm:pt modelId="{010DE547-4180-477A-A995-9BC4DCFC3656}" type="pres">
      <dgm:prSet presAssocID="{55EF6D8C-FD43-4E3E-AC68-9E46943185E2}" presName="connTx" presStyleLbl="parChTrans1D2" presStyleIdx="4" presStyleCnt="12"/>
      <dgm:spPr/>
      <dgm:t>
        <a:bodyPr/>
        <a:lstStyle/>
        <a:p>
          <a:endParaRPr lang="en-US"/>
        </a:p>
      </dgm:t>
    </dgm:pt>
    <dgm:pt modelId="{D54C7029-27B6-44E9-A193-6A01BD672454}" type="pres">
      <dgm:prSet presAssocID="{9220ACA3-A17A-499F-AD8C-9CBCCFF86DF8}" presName="node" presStyleLbl="node1" presStyleIdx="4" presStyleCnt="12" custScaleX="145043" custScaleY="117163">
        <dgm:presLayoutVars>
          <dgm:bulletEnabled val="1"/>
        </dgm:presLayoutVars>
      </dgm:prSet>
      <dgm:spPr/>
      <dgm:t>
        <a:bodyPr/>
        <a:lstStyle/>
        <a:p>
          <a:endParaRPr lang="en-US"/>
        </a:p>
      </dgm:t>
    </dgm:pt>
    <dgm:pt modelId="{D870622F-E82B-4280-86E5-C08092E75D4D}" type="pres">
      <dgm:prSet presAssocID="{F139EFFE-3141-42BE-86B8-5A1573C70B2F}" presName="Name9" presStyleLbl="parChTrans1D2" presStyleIdx="5" presStyleCnt="12" custScaleX="2000000" custScaleY="117162"/>
      <dgm:spPr/>
      <dgm:t>
        <a:bodyPr/>
        <a:lstStyle/>
        <a:p>
          <a:endParaRPr lang="en-US"/>
        </a:p>
      </dgm:t>
    </dgm:pt>
    <dgm:pt modelId="{1F5346D9-70B0-4BF2-B546-E5EC5F33A8B1}" type="pres">
      <dgm:prSet presAssocID="{F139EFFE-3141-42BE-86B8-5A1573C70B2F}" presName="connTx" presStyleLbl="parChTrans1D2" presStyleIdx="5" presStyleCnt="12"/>
      <dgm:spPr/>
      <dgm:t>
        <a:bodyPr/>
        <a:lstStyle/>
        <a:p>
          <a:endParaRPr lang="en-US"/>
        </a:p>
      </dgm:t>
    </dgm:pt>
    <dgm:pt modelId="{295A6D57-5C87-4D29-AE9A-EBD184DECD40}" type="pres">
      <dgm:prSet presAssocID="{339D6039-E927-4278-86E1-323E4FB5148A}" presName="node" presStyleLbl="node1" presStyleIdx="5" presStyleCnt="12" custScaleX="126614" custScaleY="117163">
        <dgm:presLayoutVars>
          <dgm:bulletEnabled val="1"/>
        </dgm:presLayoutVars>
      </dgm:prSet>
      <dgm:spPr/>
      <dgm:t>
        <a:bodyPr/>
        <a:lstStyle/>
        <a:p>
          <a:endParaRPr lang="en-US"/>
        </a:p>
      </dgm:t>
    </dgm:pt>
    <dgm:pt modelId="{DB6A5A5D-CB8A-44C0-82F0-02F34D519B84}" type="pres">
      <dgm:prSet presAssocID="{6FD4E75A-1823-4E85-9D6F-70AB0EDECE28}" presName="Name9" presStyleLbl="parChTrans1D2" presStyleIdx="6" presStyleCnt="12" custScaleX="2000000" custScaleY="117162"/>
      <dgm:spPr/>
      <dgm:t>
        <a:bodyPr/>
        <a:lstStyle/>
        <a:p>
          <a:endParaRPr lang="en-US"/>
        </a:p>
      </dgm:t>
    </dgm:pt>
    <dgm:pt modelId="{7337FAB6-336B-4D76-A8AD-10617D58E17B}" type="pres">
      <dgm:prSet presAssocID="{6FD4E75A-1823-4E85-9D6F-70AB0EDECE28}" presName="connTx" presStyleLbl="parChTrans1D2" presStyleIdx="6" presStyleCnt="12"/>
      <dgm:spPr/>
      <dgm:t>
        <a:bodyPr/>
        <a:lstStyle/>
        <a:p>
          <a:endParaRPr lang="en-US"/>
        </a:p>
      </dgm:t>
    </dgm:pt>
    <dgm:pt modelId="{F58016B2-C59B-4CF9-9850-E6EE26BE7722}" type="pres">
      <dgm:prSet presAssocID="{3450319A-8719-444E-A9F4-AD2F9F87BC72}" presName="node" presStyleLbl="node1" presStyleIdx="6" presStyleCnt="12" custScaleX="126614" custScaleY="117163">
        <dgm:presLayoutVars>
          <dgm:bulletEnabled val="1"/>
        </dgm:presLayoutVars>
      </dgm:prSet>
      <dgm:spPr/>
      <dgm:t>
        <a:bodyPr/>
        <a:lstStyle/>
        <a:p>
          <a:endParaRPr lang="en-US"/>
        </a:p>
      </dgm:t>
    </dgm:pt>
    <dgm:pt modelId="{FB73A7F1-1CCE-4611-BC76-E8EB475063A6}" type="pres">
      <dgm:prSet presAssocID="{138C3DCD-077F-4A6C-B9D2-2AC50CC9F488}" presName="Name9" presStyleLbl="parChTrans1D2" presStyleIdx="7" presStyleCnt="12" custScaleX="2000000" custScaleY="117162"/>
      <dgm:spPr/>
      <dgm:t>
        <a:bodyPr/>
        <a:lstStyle/>
        <a:p>
          <a:endParaRPr lang="en-US"/>
        </a:p>
      </dgm:t>
    </dgm:pt>
    <dgm:pt modelId="{1B9CFAFE-2837-4615-8BCD-D6F31068EB0A}" type="pres">
      <dgm:prSet presAssocID="{138C3DCD-077F-4A6C-B9D2-2AC50CC9F488}" presName="connTx" presStyleLbl="parChTrans1D2" presStyleIdx="7" presStyleCnt="12"/>
      <dgm:spPr/>
      <dgm:t>
        <a:bodyPr/>
        <a:lstStyle/>
        <a:p>
          <a:endParaRPr lang="en-US"/>
        </a:p>
      </dgm:t>
    </dgm:pt>
    <dgm:pt modelId="{BB51998A-82C1-493E-8B46-B02CA37C9944}" type="pres">
      <dgm:prSet presAssocID="{9854DC2D-1241-4693-851C-1E0F381437D3}" presName="node" presStyleLbl="node1" presStyleIdx="7" presStyleCnt="12" custScaleX="126614" custScaleY="117163">
        <dgm:presLayoutVars>
          <dgm:bulletEnabled val="1"/>
        </dgm:presLayoutVars>
      </dgm:prSet>
      <dgm:spPr/>
      <dgm:t>
        <a:bodyPr/>
        <a:lstStyle/>
        <a:p>
          <a:endParaRPr lang="en-US"/>
        </a:p>
      </dgm:t>
    </dgm:pt>
    <dgm:pt modelId="{53C77D17-4F46-4FDC-AB87-E1965E4D8AC8}" type="pres">
      <dgm:prSet presAssocID="{E68492DF-08E0-45FF-9905-53996C00DD52}" presName="Name9" presStyleLbl="parChTrans1D2" presStyleIdx="8" presStyleCnt="12" custScaleX="2000000" custScaleY="117162"/>
      <dgm:spPr/>
      <dgm:t>
        <a:bodyPr/>
        <a:lstStyle/>
        <a:p>
          <a:endParaRPr lang="en-US"/>
        </a:p>
      </dgm:t>
    </dgm:pt>
    <dgm:pt modelId="{92404CA2-0715-400A-B3AA-DC43F220473C}" type="pres">
      <dgm:prSet presAssocID="{E68492DF-08E0-45FF-9905-53996C00DD52}" presName="connTx" presStyleLbl="parChTrans1D2" presStyleIdx="8" presStyleCnt="12"/>
      <dgm:spPr/>
      <dgm:t>
        <a:bodyPr/>
        <a:lstStyle/>
        <a:p>
          <a:endParaRPr lang="en-US"/>
        </a:p>
      </dgm:t>
    </dgm:pt>
    <dgm:pt modelId="{6155C0C0-71B7-494A-8AB9-EB87F4A55AEB}" type="pres">
      <dgm:prSet presAssocID="{F4B45102-59E4-484F-BF00-B15A72C49ADB}" presName="node" presStyleLbl="node1" presStyleIdx="8" presStyleCnt="12" custScaleX="126614" custScaleY="117163">
        <dgm:presLayoutVars>
          <dgm:bulletEnabled val="1"/>
        </dgm:presLayoutVars>
      </dgm:prSet>
      <dgm:spPr/>
      <dgm:t>
        <a:bodyPr/>
        <a:lstStyle/>
        <a:p>
          <a:endParaRPr lang="en-US"/>
        </a:p>
      </dgm:t>
    </dgm:pt>
    <dgm:pt modelId="{1D32EBA1-66F7-4455-BBE9-CD565CCF55CE}" type="pres">
      <dgm:prSet presAssocID="{DACE94D7-3107-419F-9129-E01A7BA8CF0F}" presName="Name9" presStyleLbl="parChTrans1D2" presStyleIdx="9" presStyleCnt="12" custScaleX="2000000" custScaleY="117162"/>
      <dgm:spPr/>
      <dgm:t>
        <a:bodyPr/>
        <a:lstStyle/>
        <a:p>
          <a:endParaRPr lang="en-US"/>
        </a:p>
      </dgm:t>
    </dgm:pt>
    <dgm:pt modelId="{20ECF25E-E231-43C6-A40C-11D4A35B5887}" type="pres">
      <dgm:prSet presAssocID="{DACE94D7-3107-419F-9129-E01A7BA8CF0F}" presName="connTx" presStyleLbl="parChTrans1D2" presStyleIdx="9" presStyleCnt="12"/>
      <dgm:spPr/>
      <dgm:t>
        <a:bodyPr/>
        <a:lstStyle/>
        <a:p>
          <a:endParaRPr lang="en-US"/>
        </a:p>
      </dgm:t>
    </dgm:pt>
    <dgm:pt modelId="{7FA8C38F-D756-44A2-B9A4-D06E74E5E153}" type="pres">
      <dgm:prSet presAssocID="{D4DE719B-4A80-4FDA-9C24-FD676ECD8801}" presName="node" presStyleLbl="node1" presStyleIdx="9" presStyleCnt="12" custScaleX="126614" custScaleY="117163">
        <dgm:presLayoutVars>
          <dgm:bulletEnabled val="1"/>
        </dgm:presLayoutVars>
      </dgm:prSet>
      <dgm:spPr/>
      <dgm:t>
        <a:bodyPr/>
        <a:lstStyle/>
        <a:p>
          <a:endParaRPr lang="en-US"/>
        </a:p>
      </dgm:t>
    </dgm:pt>
    <dgm:pt modelId="{5F590F76-7E40-40D6-99C4-24E9308BAB1D}" type="pres">
      <dgm:prSet presAssocID="{7A57EB62-8BA0-461A-83C5-B74F85AAF94C}" presName="Name9" presStyleLbl="parChTrans1D2" presStyleIdx="10" presStyleCnt="12" custScaleX="2000000" custScaleY="117162"/>
      <dgm:spPr/>
      <dgm:t>
        <a:bodyPr/>
        <a:lstStyle/>
        <a:p>
          <a:endParaRPr lang="en-US"/>
        </a:p>
      </dgm:t>
    </dgm:pt>
    <dgm:pt modelId="{1E4FC2C5-7078-4FAD-982D-05B7E9693749}" type="pres">
      <dgm:prSet presAssocID="{7A57EB62-8BA0-461A-83C5-B74F85AAF94C}" presName="connTx" presStyleLbl="parChTrans1D2" presStyleIdx="10" presStyleCnt="12"/>
      <dgm:spPr/>
      <dgm:t>
        <a:bodyPr/>
        <a:lstStyle/>
        <a:p>
          <a:endParaRPr lang="en-US"/>
        </a:p>
      </dgm:t>
    </dgm:pt>
    <dgm:pt modelId="{7FF7BE92-8899-47F1-A0EE-378609A94F3C}" type="pres">
      <dgm:prSet presAssocID="{700E8AE4-1F83-46B6-9DCE-93C2C8427092}" presName="node" presStyleLbl="node1" presStyleIdx="10" presStyleCnt="12" custScaleX="126614" custScaleY="117163">
        <dgm:presLayoutVars>
          <dgm:bulletEnabled val="1"/>
        </dgm:presLayoutVars>
      </dgm:prSet>
      <dgm:spPr/>
      <dgm:t>
        <a:bodyPr/>
        <a:lstStyle/>
        <a:p>
          <a:endParaRPr lang="en-US"/>
        </a:p>
      </dgm:t>
    </dgm:pt>
    <dgm:pt modelId="{7AD3223F-D9E5-44B5-B25F-B7980A3FA214}" type="pres">
      <dgm:prSet presAssocID="{F778E77E-6809-4D97-A257-829B2009EE7B}" presName="Name9" presStyleLbl="parChTrans1D2" presStyleIdx="11" presStyleCnt="12" custScaleX="2000000" custScaleY="117162"/>
      <dgm:spPr/>
      <dgm:t>
        <a:bodyPr/>
        <a:lstStyle/>
        <a:p>
          <a:endParaRPr lang="en-US"/>
        </a:p>
      </dgm:t>
    </dgm:pt>
    <dgm:pt modelId="{3CB094EB-EEF4-4510-AE84-4146E63B9A36}" type="pres">
      <dgm:prSet presAssocID="{F778E77E-6809-4D97-A257-829B2009EE7B}" presName="connTx" presStyleLbl="parChTrans1D2" presStyleIdx="11" presStyleCnt="12"/>
      <dgm:spPr/>
      <dgm:t>
        <a:bodyPr/>
        <a:lstStyle/>
        <a:p>
          <a:endParaRPr lang="en-US"/>
        </a:p>
      </dgm:t>
    </dgm:pt>
    <dgm:pt modelId="{E1F8E47B-D8E9-4170-9F9E-5F6F9731008E}" type="pres">
      <dgm:prSet presAssocID="{49F7832C-C67F-4744-8150-D8E753DA87AD}" presName="node" presStyleLbl="node1" presStyleIdx="11" presStyleCnt="12" custScaleX="126614" custScaleY="117163">
        <dgm:presLayoutVars>
          <dgm:bulletEnabled val="1"/>
        </dgm:presLayoutVars>
      </dgm:prSet>
      <dgm:spPr/>
      <dgm:t>
        <a:bodyPr/>
        <a:lstStyle/>
        <a:p>
          <a:endParaRPr lang="en-US"/>
        </a:p>
      </dgm:t>
    </dgm:pt>
  </dgm:ptLst>
  <dgm:cxnLst>
    <dgm:cxn modelId="{DD2FFB51-74A8-45B2-B92B-358995382632}" type="presOf" srcId="{E68492DF-08E0-45FF-9905-53996C00DD52}" destId="{53C77D17-4F46-4FDC-AB87-E1965E4D8AC8}" srcOrd="0" destOrd="0" presId="urn:microsoft.com/office/officeart/2005/8/layout/radial1"/>
    <dgm:cxn modelId="{E21B1EE9-6259-49A2-843F-8D5E93947907}" type="presOf" srcId="{8D85EC05-6481-4A84-9CFC-BCD6BE94D8F7}" destId="{E08E9C9B-7745-455F-8D03-F94950C57F8C}" srcOrd="1" destOrd="0" presId="urn:microsoft.com/office/officeart/2005/8/layout/radial1"/>
    <dgm:cxn modelId="{C991350A-FBCF-4BB3-BFF8-C5D2F59A723D}" type="presOf" srcId="{6FD4E75A-1823-4E85-9D6F-70AB0EDECE28}" destId="{7337FAB6-336B-4D76-A8AD-10617D58E17B}" srcOrd="1" destOrd="0" presId="urn:microsoft.com/office/officeart/2005/8/layout/radial1"/>
    <dgm:cxn modelId="{5EF4D152-0BB7-41C4-9655-054EF2A91AC8}" type="presOf" srcId="{9854DC2D-1241-4693-851C-1E0F381437D3}" destId="{BB51998A-82C1-493E-8B46-B02CA37C9944}" srcOrd="0" destOrd="0" presId="urn:microsoft.com/office/officeart/2005/8/layout/radial1"/>
    <dgm:cxn modelId="{DA4845FD-7BF1-4DE0-A319-417D4A0814FB}" type="presOf" srcId="{45AF8B4B-874B-4E02-8341-637983C3D580}" destId="{5EC65E8C-9217-48FC-A25D-C00A6D6C6227}" srcOrd="0" destOrd="0" presId="urn:microsoft.com/office/officeart/2005/8/layout/radial1"/>
    <dgm:cxn modelId="{92A6BF2B-3699-4F65-80FE-ECFC18EAC6A4}" type="presOf" srcId="{339D6039-E927-4278-86E1-323E4FB5148A}" destId="{295A6D57-5C87-4D29-AE9A-EBD184DECD40}" srcOrd="0" destOrd="0" presId="urn:microsoft.com/office/officeart/2005/8/layout/radial1"/>
    <dgm:cxn modelId="{C29D7A7A-5873-49B4-AD46-EA0AE7D96A74}" type="presOf" srcId="{B5F19F63-1589-4CAC-B44B-03BE699C2E83}" destId="{5E247019-EFE2-4D83-9B71-B6C721498804}" srcOrd="0" destOrd="0" presId="urn:microsoft.com/office/officeart/2005/8/layout/radial1"/>
    <dgm:cxn modelId="{04B0F265-CB4D-4A34-88A1-F878A62F9E80}" type="presOf" srcId="{49F7832C-C67F-4744-8150-D8E753DA87AD}" destId="{E1F8E47B-D8E9-4170-9F9E-5F6F9731008E}" srcOrd="0" destOrd="0" presId="urn:microsoft.com/office/officeart/2005/8/layout/radial1"/>
    <dgm:cxn modelId="{A8B4C65E-8E38-4AE3-8EDC-8C35378EB1EB}" srcId="{91F9F282-85F4-402B-A3A4-CC79D9ACAA55}" destId="{1766D5C3-FA38-46D1-B4EC-972FA3F5810D}" srcOrd="1" destOrd="0" parTransId="{8D85EC05-6481-4A84-9CFC-BCD6BE94D8F7}" sibTransId="{6B7A2CDE-3FBE-4CE0-B773-D5740398DEE8}"/>
    <dgm:cxn modelId="{1FE1A9B9-ACB6-48E6-916B-1DD179CDBC99}" type="presOf" srcId="{36329563-C860-483E-B24A-AE32BA2FA25D}" destId="{83220D2B-B5CA-4FB7-BE20-84D9423B2F69}" srcOrd="0" destOrd="0" presId="urn:microsoft.com/office/officeart/2005/8/layout/radial1"/>
    <dgm:cxn modelId="{C429FCBA-5A88-4372-8483-9B7AFE4F98B0}" type="presOf" srcId="{8D85EC05-6481-4A84-9CFC-BCD6BE94D8F7}" destId="{BCA9F10B-B185-4F5E-B9CF-34984A36B49A}" srcOrd="0" destOrd="0" presId="urn:microsoft.com/office/officeart/2005/8/layout/radial1"/>
    <dgm:cxn modelId="{819C8B59-C49C-4411-B2B1-E78290D00F09}" type="presOf" srcId="{DACE94D7-3107-419F-9129-E01A7BA8CF0F}" destId="{1D32EBA1-66F7-4455-BBE9-CD565CCF55CE}" srcOrd="0" destOrd="0" presId="urn:microsoft.com/office/officeart/2005/8/layout/radial1"/>
    <dgm:cxn modelId="{9A7CC450-71FF-458A-9B1D-8380095B687F}" type="presOf" srcId="{F778E77E-6809-4D97-A257-829B2009EE7B}" destId="{3CB094EB-EEF4-4510-AE84-4146E63B9A36}" srcOrd="1" destOrd="0" presId="urn:microsoft.com/office/officeart/2005/8/layout/radial1"/>
    <dgm:cxn modelId="{5ADA4808-B667-4367-83F6-5DEDCFF2CC69}" type="presOf" srcId="{91F9F282-85F4-402B-A3A4-CC79D9ACAA55}" destId="{2DD1DE32-A7C5-4006-82DD-0075A69BD36F}" srcOrd="0" destOrd="0" presId="urn:microsoft.com/office/officeart/2005/8/layout/radial1"/>
    <dgm:cxn modelId="{C4EE4F6D-003B-4B82-A796-3A18B879A564}" type="presOf" srcId="{9220ACA3-A17A-499F-AD8C-9CBCCFF86DF8}" destId="{D54C7029-27B6-44E9-A193-6A01BD672454}" srcOrd="0" destOrd="0" presId="urn:microsoft.com/office/officeart/2005/8/layout/radial1"/>
    <dgm:cxn modelId="{B8F9EABE-BD92-4104-A3AC-6E2E430546E6}" type="presOf" srcId="{55EF6D8C-FD43-4E3E-AC68-9E46943185E2}" destId="{4E4653AA-99A2-4DAC-9A59-09C5A2459C50}" srcOrd="0" destOrd="0" presId="urn:microsoft.com/office/officeart/2005/8/layout/radial1"/>
    <dgm:cxn modelId="{C29BDD30-5F5E-4FDD-BFF2-43EB4800799F}" type="presOf" srcId="{B5F19F63-1589-4CAC-B44B-03BE699C2E83}" destId="{683FAB42-5634-4A3E-8717-8CB2FE2101C7}" srcOrd="1" destOrd="0" presId="urn:microsoft.com/office/officeart/2005/8/layout/radial1"/>
    <dgm:cxn modelId="{D6F9E8EF-2FD5-4AA2-B5CB-882035F63815}" type="presOf" srcId="{7A57EB62-8BA0-461A-83C5-B74F85AAF94C}" destId="{1E4FC2C5-7078-4FAD-982D-05B7E9693749}" srcOrd="1" destOrd="0" presId="urn:microsoft.com/office/officeart/2005/8/layout/radial1"/>
    <dgm:cxn modelId="{15C0BAFC-1924-4C7B-B655-46C5B232EA2F}" srcId="{91F9F282-85F4-402B-A3A4-CC79D9ACAA55}" destId="{9854DC2D-1241-4693-851C-1E0F381437D3}" srcOrd="7" destOrd="0" parTransId="{138C3DCD-077F-4A6C-B9D2-2AC50CC9F488}" sibTransId="{5B1F146B-8E9C-4D30-93F4-625BEC475E3F}"/>
    <dgm:cxn modelId="{1C7EF88B-3604-4B32-A18F-6BF3B340580E}" type="presOf" srcId="{F139EFFE-3141-42BE-86B8-5A1573C70B2F}" destId="{D870622F-E82B-4280-86E5-C08092E75D4D}" srcOrd="0" destOrd="0" presId="urn:microsoft.com/office/officeart/2005/8/layout/radial1"/>
    <dgm:cxn modelId="{76B547DB-56F8-48A1-89D8-15517978384F}" type="presOf" srcId="{700E8AE4-1F83-46B6-9DCE-93C2C8427092}" destId="{7FF7BE92-8899-47F1-A0EE-378609A94F3C}" srcOrd="0" destOrd="0" presId="urn:microsoft.com/office/officeart/2005/8/layout/radial1"/>
    <dgm:cxn modelId="{841AEA46-E488-4629-9AEA-80096547FA27}" type="presOf" srcId="{F4B45102-59E4-484F-BF00-B15A72C49ADB}" destId="{6155C0C0-71B7-494A-8AB9-EB87F4A55AEB}" srcOrd="0" destOrd="0" presId="urn:microsoft.com/office/officeart/2005/8/layout/radial1"/>
    <dgm:cxn modelId="{184F33E9-6F61-4FEE-8ADF-56D2DF215C60}" srcId="{91F9F282-85F4-402B-A3A4-CC79D9ACAA55}" destId="{D4CD1B49-EE2F-4670-96B7-DE263515C1FA}" srcOrd="0" destOrd="0" parTransId="{8294A448-9B8F-4F4D-B7E5-636865E3E38E}" sibTransId="{57433E68-7D3C-4799-A8FD-509D32927317}"/>
    <dgm:cxn modelId="{FBBBE5A2-666F-459C-A18B-B032998D4A98}" type="presOf" srcId="{6FD4E75A-1823-4E85-9D6F-70AB0EDECE28}" destId="{DB6A5A5D-CB8A-44C0-82F0-02F34D519B84}" srcOrd="0" destOrd="0" presId="urn:microsoft.com/office/officeart/2005/8/layout/radial1"/>
    <dgm:cxn modelId="{AB917C72-D345-400A-8218-71CD2510640E}" type="presOf" srcId="{138C3DCD-077F-4A6C-B9D2-2AC50CC9F488}" destId="{FB73A7F1-1CCE-4611-BC76-E8EB475063A6}" srcOrd="0" destOrd="0" presId="urn:microsoft.com/office/officeart/2005/8/layout/radial1"/>
    <dgm:cxn modelId="{C1CD1AF9-AC7B-4ADA-A3AB-0F978184296F}" srcId="{91F9F282-85F4-402B-A3A4-CC79D9ACAA55}" destId="{D4DE719B-4A80-4FDA-9C24-FD676ECD8801}" srcOrd="9" destOrd="0" parTransId="{DACE94D7-3107-419F-9129-E01A7BA8CF0F}" sibTransId="{8B4893A0-CE59-4F63-9BE2-DCD3A9236159}"/>
    <dgm:cxn modelId="{89FC726B-4CAC-4D15-A4D5-D52ADC27F9F4}" type="presOf" srcId="{D4DE719B-4A80-4FDA-9C24-FD676ECD8801}" destId="{7FA8C38F-D756-44A2-B9A4-D06E74E5E153}" srcOrd="0" destOrd="0" presId="urn:microsoft.com/office/officeart/2005/8/layout/radial1"/>
    <dgm:cxn modelId="{87B07042-D790-4795-B358-E78DBAC8FB19}" type="presOf" srcId="{F778E77E-6809-4D97-A257-829B2009EE7B}" destId="{7AD3223F-D9E5-44B5-B25F-B7980A3FA214}" srcOrd="0" destOrd="0" presId="urn:microsoft.com/office/officeart/2005/8/layout/radial1"/>
    <dgm:cxn modelId="{7DEDB7F0-89F9-409B-81CA-947EF8FC453F}" type="presOf" srcId="{1766D5C3-FA38-46D1-B4EC-972FA3F5810D}" destId="{C7C206AA-AFC8-45F6-86D4-18BBA6556761}" srcOrd="0" destOrd="0" presId="urn:microsoft.com/office/officeart/2005/8/layout/radial1"/>
    <dgm:cxn modelId="{5C78AF57-750C-4305-B5A3-C15B978501FE}" type="presOf" srcId="{69065E35-9303-44E0-8485-92E729A06ABC}" destId="{6C4D4DCD-CF00-4DC2-B58A-512C0DBE114A}" srcOrd="0" destOrd="0" presId="urn:microsoft.com/office/officeart/2005/8/layout/radial1"/>
    <dgm:cxn modelId="{91B79DA2-668F-40CB-90A9-1E24ECACB9B4}" type="presOf" srcId="{36329563-C860-483E-B24A-AE32BA2FA25D}" destId="{18AA1AEA-D7A0-46E6-99DD-D33024065276}" srcOrd="1" destOrd="0" presId="urn:microsoft.com/office/officeart/2005/8/layout/radial1"/>
    <dgm:cxn modelId="{DE52D3BD-A0FE-440D-BBB6-8118446D8418}" srcId="{91F9F282-85F4-402B-A3A4-CC79D9ACAA55}" destId="{3450319A-8719-444E-A9F4-AD2F9F87BC72}" srcOrd="6" destOrd="0" parTransId="{6FD4E75A-1823-4E85-9D6F-70AB0EDECE28}" sibTransId="{5539D1E8-809B-4E04-AD46-E670652CE721}"/>
    <dgm:cxn modelId="{48197FE4-2749-473E-BFD6-500514F1DC24}" type="presOf" srcId="{55EF6D8C-FD43-4E3E-AC68-9E46943185E2}" destId="{010DE547-4180-477A-A995-9BC4DCFC3656}" srcOrd="1" destOrd="0" presId="urn:microsoft.com/office/officeart/2005/8/layout/radial1"/>
    <dgm:cxn modelId="{937B1C38-4DEE-404D-9882-E84D9F7B3C46}" type="presOf" srcId="{946A5232-50D9-4525-B8D9-F3B56041B940}" destId="{4BF7223C-0018-4FAF-83E5-B7E3AF20555C}" srcOrd="0" destOrd="0" presId="urn:microsoft.com/office/officeart/2005/8/layout/radial1"/>
    <dgm:cxn modelId="{B1FAA68C-20B5-4D84-B56C-40964CDD332B}" type="presOf" srcId="{DACE94D7-3107-419F-9129-E01A7BA8CF0F}" destId="{20ECF25E-E231-43C6-A40C-11D4A35B5887}" srcOrd="1" destOrd="0" presId="urn:microsoft.com/office/officeart/2005/8/layout/radial1"/>
    <dgm:cxn modelId="{3A4D8CA8-9259-4AD6-B562-2460A917111D}" srcId="{91F9F282-85F4-402B-A3A4-CC79D9ACAA55}" destId="{9220ACA3-A17A-499F-AD8C-9CBCCFF86DF8}" srcOrd="4" destOrd="0" parTransId="{55EF6D8C-FD43-4E3E-AC68-9E46943185E2}" sibTransId="{25B30DED-12C3-43CF-ADEF-BDE9C1237947}"/>
    <dgm:cxn modelId="{BC27B823-16E7-4DF8-AAF8-933E6A32FAFD}" type="presOf" srcId="{E68492DF-08E0-45FF-9905-53996C00DD52}" destId="{92404CA2-0715-400A-B3AA-DC43F220473C}" srcOrd="1" destOrd="0" presId="urn:microsoft.com/office/officeart/2005/8/layout/radial1"/>
    <dgm:cxn modelId="{7FD2299A-619C-4D11-A847-03A950623A19}" type="presOf" srcId="{F139EFFE-3141-42BE-86B8-5A1573C70B2F}" destId="{1F5346D9-70B0-4BF2-B546-E5EC5F33A8B1}" srcOrd="1" destOrd="0" presId="urn:microsoft.com/office/officeart/2005/8/layout/radial1"/>
    <dgm:cxn modelId="{794C30F7-FBDA-4D98-860A-D6CADD350C12}" srcId="{91F9F282-85F4-402B-A3A4-CC79D9ACAA55}" destId="{69065E35-9303-44E0-8485-92E729A06ABC}" srcOrd="2" destOrd="0" parTransId="{B5F19F63-1589-4CAC-B44B-03BE699C2E83}" sibTransId="{1D3FDF5D-02CC-47E6-B1C0-E18534301244}"/>
    <dgm:cxn modelId="{E03BA44C-6B92-4FDE-915B-14BC7D48289B}" type="presOf" srcId="{138C3DCD-077F-4A6C-B9D2-2AC50CC9F488}" destId="{1B9CFAFE-2837-4615-8BCD-D6F31068EB0A}" srcOrd="1" destOrd="0" presId="urn:microsoft.com/office/officeart/2005/8/layout/radial1"/>
    <dgm:cxn modelId="{A4D0C786-0DF0-4CC3-AB4E-D70BB67FF876}" srcId="{91F9F282-85F4-402B-A3A4-CC79D9ACAA55}" destId="{F4B45102-59E4-484F-BF00-B15A72C49ADB}" srcOrd="8" destOrd="0" parTransId="{E68492DF-08E0-45FF-9905-53996C00DD52}" sibTransId="{6DDB58D9-CEDF-4E36-A95F-90C8BA077BA1}"/>
    <dgm:cxn modelId="{95BFDA83-0B37-416F-A2A8-75EC6C5C4929}" type="presOf" srcId="{8294A448-9B8F-4F4D-B7E5-636865E3E38E}" destId="{3C8DDB6B-F826-41BC-9297-AE4DB978DD5C}" srcOrd="1" destOrd="0" presId="urn:microsoft.com/office/officeart/2005/8/layout/radial1"/>
    <dgm:cxn modelId="{06B672F2-C87A-4F57-B018-6C91568F2DED}" srcId="{91F9F282-85F4-402B-A3A4-CC79D9ACAA55}" destId="{700E8AE4-1F83-46B6-9DCE-93C2C8427092}" srcOrd="10" destOrd="0" parTransId="{7A57EB62-8BA0-461A-83C5-B74F85AAF94C}" sibTransId="{3148BA78-7F81-4183-8184-8135CAD139AA}"/>
    <dgm:cxn modelId="{35FF0C35-E511-493B-B19E-A45D7109B6F5}" srcId="{45AF8B4B-874B-4E02-8341-637983C3D580}" destId="{91F9F282-85F4-402B-A3A4-CC79D9ACAA55}" srcOrd="0" destOrd="0" parTransId="{03EA5D31-FAA3-4C5E-AF70-9FEA8E72C1B9}" sibTransId="{FA86013D-5746-4B79-A32E-F991A15B2CFD}"/>
    <dgm:cxn modelId="{9FE230CA-ABED-41AC-B11B-2A32ABEF5DE7}" type="presOf" srcId="{3450319A-8719-444E-A9F4-AD2F9F87BC72}" destId="{F58016B2-C59B-4CF9-9850-E6EE26BE7722}" srcOrd="0" destOrd="0" presId="urn:microsoft.com/office/officeart/2005/8/layout/radial1"/>
    <dgm:cxn modelId="{3C52EE00-A0B9-4DE2-88C4-4DE98BA0F013}" type="presOf" srcId="{8294A448-9B8F-4F4D-B7E5-636865E3E38E}" destId="{32BAB01D-A3FB-4269-A334-488DB566306E}" srcOrd="0" destOrd="0" presId="urn:microsoft.com/office/officeart/2005/8/layout/radial1"/>
    <dgm:cxn modelId="{2A0F7B77-2817-48CF-B9DD-FC554F3D07F5}" srcId="{91F9F282-85F4-402B-A3A4-CC79D9ACAA55}" destId="{339D6039-E927-4278-86E1-323E4FB5148A}" srcOrd="5" destOrd="0" parTransId="{F139EFFE-3141-42BE-86B8-5A1573C70B2F}" sibTransId="{4946EA69-E7A3-41A4-B3FB-A4E5129BDA00}"/>
    <dgm:cxn modelId="{7CC9FAE6-93D5-4CFD-AD00-D778C8D8CFD2}" srcId="{91F9F282-85F4-402B-A3A4-CC79D9ACAA55}" destId="{49F7832C-C67F-4744-8150-D8E753DA87AD}" srcOrd="11" destOrd="0" parTransId="{F778E77E-6809-4D97-A257-829B2009EE7B}" sibTransId="{08C5EB21-F61A-4898-84C4-FD01E4271B49}"/>
    <dgm:cxn modelId="{549BF8BB-6595-4D66-A516-DB20B3F97FFA}" srcId="{91F9F282-85F4-402B-A3A4-CC79D9ACAA55}" destId="{946A5232-50D9-4525-B8D9-F3B56041B940}" srcOrd="3" destOrd="0" parTransId="{36329563-C860-483E-B24A-AE32BA2FA25D}" sibTransId="{1E54DF87-E0B1-4A06-9043-D99E8D3A5658}"/>
    <dgm:cxn modelId="{385909E6-2E7F-499B-8724-301E89447B8A}" type="presOf" srcId="{7A57EB62-8BA0-461A-83C5-B74F85AAF94C}" destId="{5F590F76-7E40-40D6-99C4-24E9308BAB1D}" srcOrd="0" destOrd="0" presId="urn:microsoft.com/office/officeart/2005/8/layout/radial1"/>
    <dgm:cxn modelId="{EBEAA988-F85F-41C1-A9D2-5BAAF8BA4840}" type="presOf" srcId="{D4CD1B49-EE2F-4670-96B7-DE263515C1FA}" destId="{56516F9E-63E2-4773-BC68-2999CB6DF059}" srcOrd="0" destOrd="0" presId="urn:microsoft.com/office/officeart/2005/8/layout/radial1"/>
    <dgm:cxn modelId="{687EBFE8-633A-4561-B901-30B68C384933}" type="presParOf" srcId="{5EC65E8C-9217-48FC-A25D-C00A6D6C6227}" destId="{2DD1DE32-A7C5-4006-82DD-0075A69BD36F}" srcOrd="0" destOrd="0" presId="urn:microsoft.com/office/officeart/2005/8/layout/radial1"/>
    <dgm:cxn modelId="{0D7A3FF1-C10A-4935-9C9E-4A65997D9E74}" type="presParOf" srcId="{5EC65E8C-9217-48FC-A25D-C00A6D6C6227}" destId="{32BAB01D-A3FB-4269-A334-488DB566306E}" srcOrd="1" destOrd="0" presId="urn:microsoft.com/office/officeart/2005/8/layout/radial1"/>
    <dgm:cxn modelId="{71C97A41-A65B-4287-AEF6-D6A5486A3C2B}" type="presParOf" srcId="{32BAB01D-A3FB-4269-A334-488DB566306E}" destId="{3C8DDB6B-F826-41BC-9297-AE4DB978DD5C}" srcOrd="0" destOrd="0" presId="urn:microsoft.com/office/officeart/2005/8/layout/radial1"/>
    <dgm:cxn modelId="{BED50ACC-7291-4605-9A2A-990B31224C7F}" type="presParOf" srcId="{5EC65E8C-9217-48FC-A25D-C00A6D6C6227}" destId="{56516F9E-63E2-4773-BC68-2999CB6DF059}" srcOrd="2" destOrd="0" presId="urn:microsoft.com/office/officeart/2005/8/layout/radial1"/>
    <dgm:cxn modelId="{C294C09E-7BA6-469F-96F7-4FCE051468A6}" type="presParOf" srcId="{5EC65E8C-9217-48FC-A25D-C00A6D6C6227}" destId="{BCA9F10B-B185-4F5E-B9CF-34984A36B49A}" srcOrd="3" destOrd="0" presId="urn:microsoft.com/office/officeart/2005/8/layout/radial1"/>
    <dgm:cxn modelId="{5CB64F50-3AF8-4479-8F43-F5DD948A4F78}" type="presParOf" srcId="{BCA9F10B-B185-4F5E-B9CF-34984A36B49A}" destId="{E08E9C9B-7745-455F-8D03-F94950C57F8C}" srcOrd="0" destOrd="0" presId="urn:microsoft.com/office/officeart/2005/8/layout/radial1"/>
    <dgm:cxn modelId="{BA648E30-D63A-4CCA-BB10-9C7C0D4B70AD}" type="presParOf" srcId="{5EC65E8C-9217-48FC-A25D-C00A6D6C6227}" destId="{C7C206AA-AFC8-45F6-86D4-18BBA6556761}" srcOrd="4" destOrd="0" presId="urn:microsoft.com/office/officeart/2005/8/layout/radial1"/>
    <dgm:cxn modelId="{C9616B13-C29F-4DE6-A772-E8F66F2DB7AE}" type="presParOf" srcId="{5EC65E8C-9217-48FC-A25D-C00A6D6C6227}" destId="{5E247019-EFE2-4D83-9B71-B6C721498804}" srcOrd="5" destOrd="0" presId="urn:microsoft.com/office/officeart/2005/8/layout/radial1"/>
    <dgm:cxn modelId="{E8DDFC1D-E9D5-43EE-989B-91156BCE25A5}" type="presParOf" srcId="{5E247019-EFE2-4D83-9B71-B6C721498804}" destId="{683FAB42-5634-4A3E-8717-8CB2FE2101C7}" srcOrd="0" destOrd="0" presId="urn:microsoft.com/office/officeart/2005/8/layout/radial1"/>
    <dgm:cxn modelId="{E62B33DC-EBC0-4C4D-80CF-5ACC33D4F65F}" type="presParOf" srcId="{5EC65E8C-9217-48FC-A25D-C00A6D6C6227}" destId="{6C4D4DCD-CF00-4DC2-B58A-512C0DBE114A}" srcOrd="6" destOrd="0" presId="urn:microsoft.com/office/officeart/2005/8/layout/radial1"/>
    <dgm:cxn modelId="{A450DB5F-3B8C-4B3A-942E-27A9797611A4}" type="presParOf" srcId="{5EC65E8C-9217-48FC-A25D-C00A6D6C6227}" destId="{83220D2B-B5CA-4FB7-BE20-84D9423B2F69}" srcOrd="7" destOrd="0" presId="urn:microsoft.com/office/officeart/2005/8/layout/radial1"/>
    <dgm:cxn modelId="{D5BB6C25-39B8-48E3-AF86-1EF5908A2E94}" type="presParOf" srcId="{83220D2B-B5CA-4FB7-BE20-84D9423B2F69}" destId="{18AA1AEA-D7A0-46E6-99DD-D33024065276}" srcOrd="0" destOrd="0" presId="urn:microsoft.com/office/officeart/2005/8/layout/radial1"/>
    <dgm:cxn modelId="{1446AFB1-6B85-44DE-9650-FA5B1BF5820D}" type="presParOf" srcId="{5EC65E8C-9217-48FC-A25D-C00A6D6C6227}" destId="{4BF7223C-0018-4FAF-83E5-B7E3AF20555C}" srcOrd="8" destOrd="0" presId="urn:microsoft.com/office/officeart/2005/8/layout/radial1"/>
    <dgm:cxn modelId="{D6FC1AF5-42E0-4F5E-85B3-A32399A42B64}" type="presParOf" srcId="{5EC65E8C-9217-48FC-A25D-C00A6D6C6227}" destId="{4E4653AA-99A2-4DAC-9A59-09C5A2459C50}" srcOrd="9" destOrd="0" presId="urn:microsoft.com/office/officeart/2005/8/layout/radial1"/>
    <dgm:cxn modelId="{7A5BE984-962F-40A2-8A1C-FD2E785BD9FE}" type="presParOf" srcId="{4E4653AA-99A2-4DAC-9A59-09C5A2459C50}" destId="{010DE547-4180-477A-A995-9BC4DCFC3656}" srcOrd="0" destOrd="0" presId="urn:microsoft.com/office/officeart/2005/8/layout/radial1"/>
    <dgm:cxn modelId="{A061ED1A-9723-46FF-AB98-1B802554C680}" type="presParOf" srcId="{5EC65E8C-9217-48FC-A25D-C00A6D6C6227}" destId="{D54C7029-27B6-44E9-A193-6A01BD672454}" srcOrd="10" destOrd="0" presId="urn:microsoft.com/office/officeart/2005/8/layout/radial1"/>
    <dgm:cxn modelId="{A7E0913B-C49C-4F31-80D0-48EC4C42512A}" type="presParOf" srcId="{5EC65E8C-9217-48FC-A25D-C00A6D6C6227}" destId="{D870622F-E82B-4280-86E5-C08092E75D4D}" srcOrd="11" destOrd="0" presId="urn:microsoft.com/office/officeart/2005/8/layout/radial1"/>
    <dgm:cxn modelId="{13E503A7-70A0-4E55-8B9E-54BC3438803F}" type="presParOf" srcId="{D870622F-E82B-4280-86E5-C08092E75D4D}" destId="{1F5346D9-70B0-4BF2-B546-E5EC5F33A8B1}" srcOrd="0" destOrd="0" presId="urn:microsoft.com/office/officeart/2005/8/layout/radial1"/>
    <dgm:cxn modelId="{219A2C81-9AE8-41E2-BD16-715043F78B8F}" type="presParOf" srcId="{5EC65E8C-9217-48FC-A25D-C00A6D6C6227}" destId="{295A6D57-5C87-4D29-AE9A-EBD184DECD40}" srcOrd="12" destOrd="0" presId="urn:microsoft.com/office/officeart/2005/8/layout/radial1"/>
    <dgm:cxn modelId="{8A3280F6-CB27-4A5B-B2C7-AE16B20A1167}" type="presParOf" srcId="{5EC65E8C-9217-48FC-A25D-C00A6D6C6227}" destId="{DB6A5A5D-CB8A-44C0-82F0-02F34D519B84}" srcOrd="13" destOrd="0" presId="urn:microsoft.com/office/officeart/2005/8/layout/radial1"/>
    <dgm:cxn modelId="{81F3DDE8-6324-4528-8622-DFD8B5AA2A16}" type="presParOf" srcId="{DB6A5A5D-CB8A-44C0-82F0-02F34D519B84}" destId="{7337FAB6-336B-4D76-A8AD-10617D58E17B}" srcOrd="0" destOrd="0" presId="urn:microsoft.com/office/officeart/2005/8/layout/radial1"/>
    <dgm:cxn modelId="{157C3CD6-EA22-4E4B-B297-C60CF9BAE4F9}" type="presParOf" srcId="{5EC65E8C-9217-48FC-A25D-C00A6D6C6227}" destId="{F58016B2-C59B-4CF9-9850-E6EE26BE7722}" srcOrd="14" destOrd="0" presId="urn:microsoft.com/office/officeart/2005/8/layout/radial1"/>
    <dgm:cxn modelId="{89D3A764-06E7-4AAC-863E-3767A6CEF79E}" type="presParOf" srcId="{5EC65E8C-9217-48FC-A25D-C00A6D6C6227}" destId="{FB73A7F1-1CCE-4611-BC76-E8EB475063A6}" srcOrd="15" destOrd="0" presId="urn:microsoft.com/office/officeart/2005/8/layout/radial1"/>
    <dgm:cxn modelId="{A0ADB975-A07F-486F-B673-2EFA028E8573}" type="presParOf" srcId="{FB73A7F1-1CCE-4611-BC76-E8EB475063A6}" destId="{1B9CFAFE-2837-4615-8BCD-D6F31068EB0A}" srcOrd="0" destOrd="0" presId="urn:microsoft.com/office/officeart/2005/8/layout/radial1"/>
    <dgm:cxn modelId="{5B45F929-C50C-4C96-AC0E-94C4B0426411}" type="presParOf" srcId="{5EC65E8C-9217-48FC-A25D-C00A6D6C6227}" destId="{BB51998A-82C1-493E-8B46-B02CA37C9944}" srcOrd="16" destOrd="0" presId="urn:microsoft.com/office/officeart/2005/8/layout/radial1"/>
    <dgm:cxn modelId="{1C629EAF-EF70-4E06-95E6-E87A18211E73}" type="presParOf" srcId="{5EC65E8C-9217-48FC-A25D-C00A6D6C6227}" destId="{53C77D17-4F46-4FDC-AB87-E1965E4D8AC8}" srcOrd="17" destOrd="0" presId="urn:microsoft.com/office/officeart/2005/8/layout/radial1"/>
    <dgm:cxn modelId="{BC52BAF8-5922-4F99-9A22-1D9FFDA776BC}" type="presParOf" srcId="{53C77D17-4F46-4FDC-AB87-E1965E4D8AC8}" destId="{92404CA2-0715-400A-B3AA-DC43F220473C}" srcOrd="0" destOrd="0" presId="urn:microsoft.com/office/officeart/2005/8/layout/radial1"/>
    <dgm:cxn modelId="{85707822-3453-4066-9F6E-79E5A862181A}" type="presParOf" srcId="{5EC65E8C-9217-48FC-A25D-C00A6D6C6227}" destId="{6155C0C0-71B7-494A-8AB9-EB87F4A55AEB}" srcOrd="18" destOrd="0" presId="urn:microsoft.com/office/officeart/2005/8/layout/radial1"/>
    <dgm:cxn modelId="{BD895951-8D76-402A-972D-0FE5F6A2AD17}" type="presParOf" srcId="{5EC65E8C-9217-48FC-A25D-C00A6D6C6227}" destId="{1D32EBA1-66F7-4455-BBE9-CD565CCF55CE}" srcOrd="19" destOrd="0" presId="urn:microsoft.com/office/officeart/2005/8/layout/radial1"/>
    <dgm:cxn modelId="{F3D319D8-52BF-48A8-AC6B-0647498AD6C6}" type="presParOf" srcId="{1D32EBA1-66F7-4455-BBE9-CD565CCF55CE}" destId="{20ECF25E-E231-43C6-A40C-11D4A35B5887}" srcOrd="0" destOrd="0" presId="urn:microsoft.com/office/officeart/2005/8/layout/radial1"/>
    <dgm:cxn modelId="{97399686-F851-422D-BA18-B2FE6F3C54AA}" type="presParOf" srcId="{5EC65E8C-9217-48FC-A25D-C00A6D6C6227}" destId="{7FA8C38F-D756-44A2-B9A4-D06E74E5E153}" srcOrd="20" destOrd="0" presId="urn:microsoft.com/office/officeart/2005/8/layout/radial1"/>
    <dgm:cxn modelId="{F6FDF342-BBB6-495B-99D5-729CA4CD65B4}" type="presParOf" srcId="{5EC65E8C-9217-48FC-A25D-C00A6D6C6227}" destId="{5F590F76-7E40-40D6-99C4-24E9308BAB1D}" srcOrd="21" destOrd="0" presId="urn:microsoft.com/office/officeart/2005/8/layout/radial1"/>
    <dgm:cxn modelId="{B7C75C25-6EBD-49DA-9CC3-938B47D395E8}" type="presParOf" srcId="{5F590F76-7E40-40D6-99C4-24E9308BAB1D}" destId="{1E4FC2C5-7078-4FAD-982D-05B7E9693749}" srcOrd="0" destOrd="0" presId="urn:microsoft.com/office/officeart/2005/8/layout/radial1"/>
    <dgm:cxn modelId="{CFCEEF1A-8743-45A1-97A3-5779D126B2D8}" type="presParOf" srcId="{5EC65E8C-9217-48FC-A25D-C00A6D6C6227}" destId="{7FF7BE92-8899-47F1-A0EE-378609A94F3C}" srcOrd="22" destOrd="0" presId="urn:microsoft.com/office/officeart/2005/8/layout/radial1"/>
    <dgm:cxn modelId="{13567488-C4CE-43C7-ABB0-2770AFC4F90F}" type="presParOf" srcId="{5EC65E8C-9217-48FC-A25D-C00A6D6C6227}" destId="{7AD3223F-D9E5-44B5-B25F-B7980A3FA214}" srcOrd="23" destOrd="0" presId="urn:microsoft.com/office/officeart/2005/8/layout/radial1"/>
    <dgm:cxn modelId="{B82928CF-D0A2-44C0-83F1-8302AD5447A9}" type="presParOf" srcId="{7AD3223F-D9E5-44B5-B25F-B7980A3FA214}" destId="{3CB094EB-EEF4-4510-AE84-4146E63B9A36}" srcOrd="0" destOrd="0" presId="urn:microsoft.com/office/officeart/2005/8/layout/radial1"/>
    <dgm:cxn modelId="{C45E462A-A5AE-4AE9-A757-A68D2064B569}" type="presParOf" srcId="{5EC65E8C-9217-48FC-A25D-C00A6D6C6227}" destId="{E1F8E47B-D8E9-4170-9F9E-5F6F9731008E}" srcOrd="24"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B51C29-765C-486D-B4A1-B5CE15C8828D}" type="datetimeFigureOut">
              <a:rPr lang="en-US" smtClean="0"/>
              <a:t>2/13/2015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4550529-CBA3-4A56-A30F-168692872EE4}" type="slidenum">
              <a:rPr lang="en-US" smtClean="0"/>
              <a:t>‹#›</a:t>
            </a:fld>
            <a:endParaRPr lang="en-US"/>
          </a:p>
        </p:txBody>
      </p:sp>
    </p:spTree>
    <p:extLst>
      <p:ext uri="{BB962C8B-B14F-4D97-AF65-F5344CB8AC3E}">
        <p14:creationId xmlns:p14="http://schemas.microsoft.com/office/powerpoint/2010/main" val="40708905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1"/>
            <a:ext cx="3037840" cy="466725"/>
          </a:xfrm>
          <a:prstGeom prst="rect">
            <a:avLst/>
          </a:prstGeom>
        </p:spPr>
        <p:txBody>
          <a:bodyPr vert="horz" lIns="91440" tIns="45720" rIns="91440" bIns="45720" rtlCol="0"/>
          <a:lstStyle>
            <a:lvl1pPr algn="r">
              <a:defRPr sz="1200"/>
            </a:lvl1pPr>
          </a:lstStyle>
          <a:p>
            <a:fld id="{4AB62D39-E9FB-4D45-9F71-8BAC03ADE426}" type="datetimeFigureOut">
              <a:rPr lang="en-US" smtClean="0"/>
              <a:t>2/13/2015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73576"/>
            <a:ext cx="560832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6"/>
            <a:ext cx="303784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6"/>
            <a:ext cx="3037840" cy="466725"/>
          </a:xfrm>
          <a:prstGeom prst="rect">
            <a:avLst/>
          </a:prstGeom>
        </p:spPr>
        <p:txBody>
          <a:bodyPr vert="horz" lIns="91440" tIns="45720" rIns="91440" bIns="45720" rtlCol="0" anchor="b"/>
          <a:lstStyle>
            <a:lvl1pPr algn="r">
              <a:defRPr sz="1200"/>
            </a:lvl1pPr>
          </a:lstStyle>
          <a:p>
            <a:fld id="{2CAEE877-693F-42C6-A3DE-A15530E63401}" type="slidenum">
              <a:rPr lang="en-US" smtClean="0"/>
              <a:t>‹#›</a:t>
            </a:fld>
            <a:endParaRPr lang="en-US"/>
          </a:p>
        </p:txBody>
      </p:sp>
    </p:spTree>
    <p:extLst>
      <p:ext uri="{BB962C8B-B14F-4D97-AF65-F5344CB8AC3E}">
        <p14:creationId xmlns:p14="http://schemas.microsoft.com/office/powerpoint/2010/main" val="117868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a:t>
            </a:fld>
            <a:endParaRPr lang="en-US"/>
          </a:p>
        </p:txBody>
      </p:sp>
    </p:spTree>
    <p:extLst>
      <p:ext uri="{BB962C8B-B14F-4D97-AF65-F5344CB8AC3E}">
        <p14:creationId xmlns:p14="http://schemas.microsoft.com/office/powerpoint/2010/main" val="15848450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2800" dirty="0" smtClean="0"/>
              <a:t>Eat</a:t>
            </a:r>
            <a:r>
              <a:rPr lang="en-US" sz="2800" baseline="0" dirty="0" smtClean="0"/>
              <a:t> a diet </a:t>
            </a:r>
            <a:r>
              <a:rPr lang="en-US" sz="2800" dirty="0" smtClean="0"/>
              <a:t>Full of fruits, vegetables and whole grains; less processed foods, Variety of foods; Eat smaller meals more frequently </a:t>
            </a:r>
          </a:p>
          <a:p>
            <a:pPr lvl="1"/>
            <a:r>
              <a:rPr lang="en-US" sz="2800" dirty="0" smtClean="0"/>
              <a:t>Alcohol</a:t>
            </a:r>
            <a:r>
              <a:rPr lang="en-US" sz="2800" baseline="0" dirty="0" smtClean="0"/>
              <a:t> can intensify balance, speech and walking</a:t>
            </a:r>
          </a:p>
          <a:p>
            <a:pPr lvl="1"/>
            <a:r>
              <a:rPr lang="en-US" sz="2800" baseline="0" dirty="0" smtClean="0"/>
              <a:t>All deserve to treat ourselves, but all in </a:t>
            </a:r>
            <a:r>
              <a:rPr lang="en-US" sz="2800" baseline="0" dirty="0" err="1" smtClean="0"/>
              <a:t>modersation</a:t>
            </a:r>
            <a:endParaRPr lang="en-US" sz="2800" baseline="0" dirty="0" smtClean="0"/>
          </a:p>
          <a:p>
            <a:pPr lvl="1"/>
            <a:r>
              <a:rPr lang="en-US" sz="2800" baseline="0" dirty="0" smtClean="0"/>
              <a:t>Start with a speech therapist </a:t>
            </a:r>
            <a:endParaRPr lang="en-US" sz="2800" dirty="0" smtClean="0"/>
          </a:p>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12</a:t>
            </a:fld>
            <a:endParaRPr lang="en-US"/>
          </a:p>
        </p:txBody>
      </p:sp>
    </p:spTree>
    <p:extLst>
      <p:ext uri="{BB962C8B-B14F-4D97-AF65-F5344CB8AC3E}">
        <p14:creationId xmlns:p14="http://schemas.microsoft.com/office/powerpoint/2010/main" val="1869547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13</a:t>
            </a:fld>
            <a:endParaRPr lang="en-US"/>
          </a:p>
        </p:txBody>
      </p:sp>
    </p:spTree>
    <p:extLst>
      <p:ext uri="{BB962C8B-B14F-4D97-AF65-F5344CB8AC3E}">
        <p14:creationId xmlns:p14="http://schemas.microsoft.com/office/powerpoint/2010/main" val="3523287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Future Shock – Alvin Toffler’s 1970 book that introduced</a:t>
            </a:r>
            <a:r>
              <a:rPr lang="en-US" baseline="0" dirty="0" smtClean="0"/>
              <a:t> this concept of information overload </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14</a:t>
            </a:fld>
            <a:endParaRPr lang="en-US"/>
          </a:p>
        </p:txBody>
      </p:sp>
    </p:spTree>
    <p:extLst>
      <p:ext uri="{BB962C8B-B14F-4D97-AF65-F5344CB8AC3E}">
        <p14:creationId xmlns:p14="http://schemas.microsoft.com/office/powerpoint/2010/main" val="3561618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15</a:t>
            </a:fld>
            <a:endParaRPr lang="en-US"/>
          </a:p>
        </p:txBody>
      </p:sp>
    </p:spTree>
    <p:extLst>
      <p:ext uri="{BB962C8B-B14F-4D97-AF65-F5344CB8AC3E}">
        <p14:creationId xmlns:p14="http://schemas.microsoft.com/office/powerpoint/2010/main" val="999501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16</a:t>
            </a:fld>
            <a:endParaRPr lang="en-US"/>
          </a:p>
        </p:txBody>
      </p:sp>
    </p:spTree>
    <p:extLst>
      <p:ext uri="{BB962C8B-B14F-4D97-AF65-F5344CB8AC3E}">
        <p14:creationId xmlns:p14="http://schemas.microsoft.com/office/powerpoint/2010/main" val="21838823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2013 AAM – Wheelchair Yoga</a:t>
            </a:r>
          </a:p>
          <a:p>
            <a:r>
              <a:rPr lang="en-US" dirty="0" smtClean="0"/>
              <a:t>Baltimore Support</a:t>
            </a:r>
            <a:r>
              <a:rPr lang="en-US" baseline="0" dirty="0" smtClean="0"/>
              <a:t> Group – Dance Therapist &amp; Qi Gong</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17</a:t>
            </a:fld>
            <a:endParaRPr lang="en-US"/>
          </a:p>
        </p:txBody>
      </p:sp>
    </p:spTree>
    <p:extLst>
      <p:ext uri="{BB962C8B-B14F-4D97-AF65-F5344CB8AC3E}">
        <p14:creationId xmlns:p14="http://schemas.microsoft.com/office/powerpoint/2010/main" val="4763633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Emotions come with diagnosis and also feel</a:t>
            </a:r>
            <a:r>
              <a:rPr lang="en-US" baseline="0" dirty="0" smtClean="0"/>
              <a:t> throughout the journey</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18</a:t>
            </a:fld>
            <a:endParaRPr lang="en-US"/>
          </a:p>
        </p:txBody>
      </p:sp>
    </p:spTree>
    <p:extLst>
      <p:ext uri="{BB962C8B-B14F-4D97-AF65-F5344CB8AC3E}">
        <p14:creationId xmlns:p14="http://schemas.microsoft.com/office/powerpoint/2010/main" val="499041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19</a:t>
            </a:fld>
            <a:endParaRPr lang="en-US"/>
          </a:p>
        </p:txBody>
      </p:sp>
    </p:spTree>
    <p:extLst>
      <p:ext uri="{BB962C8B-B14F-4D97-AF65-F5344CB8AC3E}">
        <p14:creationId xmlns:p14="http://schemas.microsoft.com/office/powerpoint/2010/main" val="3173499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a:t>
            </a:r>
            <a:r>
              <a:rPr lang="en-US" baseline="0" dirty="0" smtClean="0"/>
              <a:t> we cope with these emotions?</a:t>
            </a:r>
          </a:p>
          <a:p>
            <a:r>
              <a:rPr lang="en-US" dirty="0" smtClean="0"/>
              <a:t>Ataxia can be very socially isolating</a:t>
            </a:r>
            <a:r>
              <a:rPr lang="en-US" baseline="0" dirty="0" smtClean="0"/>
              <a:t> and we need to find ways to cope with these emotions, different for everyone</a:t>
            </a:r>
          </a:p>
          <a:p>
            <a:pPr marL="228600" indent="-228600">
              <a:buAutoNum type="arabicPeriod"/>
            </a:pPr>
            <a:r>
              <a:rPr lang="en-US" baseline="0" dirty="0" smtClean="0"/>
              <a:t>Stress management – stress can worsen symptoms, need to identify your stress and find ways to reduce it (meditation, exercise, hanging with friends, reading); try simplifying your life, slowing down, developing a routine</a:t>
            </a:r>
          </a:p>
          <a:p>
            <a:pPr marL="228600" indent="-228600">
              <a:buAutoNum type="arabicPeriod"/>
            </a:pPr>
            <a:r>
              <a:rPr lang="en-US" baseline="0" dirty="0" smtClean="0"/>
              <a:t>Find the positive – I have learned from the support group that this plays a huge part in how we live with ataxia; navigate the new normal, gratitude in the small things, what motivates you? Keep moving</a:t>
            </a:r>
          </a:p>
          <a:p>
            <a:pPr marL="228600" indent="-228600">
              <a:buAutoNum type="arabicPeriod"/>
            </a:pPr>
            <a:r>
              <a:rPr lang="en-US" baseline="0" dirty="0" smtClean="0"/>
              <a:t>Sometimes we just need to laugh!</a:t>
            </a:r>
          </a:p>
          <a:p>
            <a:pPr marL="228600" indent="-228600">
              <a:buAutoNum type="arabicPeriod"/>
            </a:pPr>
            <a:r>
              <a:rPr lang="en-US" baseline="0" dirty="0" smtClean="0"/>
              <a:t>Professional services – depression and anxiety are VERY Common, seek a social worker, psychologist – Roseanne </a:t>
            </a:r>
            <a:r>
              <a:rPr lang="en-US" baseline="0" dirty="0" err="1" smtClean="0"/>
              <a:t>Dobkins</a:t>
            </a:r>
            <a:r>
              <a:rPr lang="en-US" baseline="0" dirty="0" smtClean="0"/>
              <a:t> CBT, psychiatrist </a:t>
            </a:r>
          </a:p>
          <a:p>
            <a:pPr marL="228600" indent="-228600">
              <a:buAutoNum type="arabicPeriod"/>
            </a:pPr>
            <a:r>
              <a:rPr lang="en-US" baseline="0" dirty="0" smtClean="0"/>
              <a:t>Knowing your limits – be creative in still doing the things that you enjoy – find those adaptations, rock climbing</a:t>
            </a:r>
          </a:p>
          <a:p>
            <a:pPr marL="228600" indent="-228600">
              <a:buAutoNum type="arabicPeriod"/>
            </a:pPr>
            <a:r>
              <a:rPr lang="en-US" baseline="0" dirty="0" smtClean="0"/>
              <a:t>Isolating - having strong friendships can help fight depression</a:t>
            </a:r>
          </a:p>
          <a:p>
            <a:pPr marL="228600" indent="-228600">
              <a:buAutoNum type="arabicPeriod"/>
            </a:pPr>
            <a:r>
              <a:rPr lang="en-US" baseline="0" dirty="0" smtClean="0"/>
              <a:t>Support Groups</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20</a:t>
            </a:fld>
            <a:endParaRPr lang="en-US"/>
          </a:p>
        </p:txBody>
      </p:sp>
    </p:spTree>
    <p:extLst>
      <p:ext uri="{BB962C8B-B14F-4D97-AF65-F5344CB8AC3E}">
        <p14:creationId xmlns:p14="http://schemas.microsoft.com/office/powerpoint/2010/main" val="12176516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Ataxia can be very socially isolating,</a:t>
            </a:r>
            <a:r>
              <a:rPr lang="en-US" baseline="0" dirty="0" smtClean="0"/>
              <a:t> having strong friendships can help fight depression</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21</a:t>
            </a:fld>
            <a:endParaRPr lang="en-US"/>
          </a:p>
        </p:txBody>
      </p:sp>
    </p:spTree>
    <p:extLst>
      <p:ext uri="{BB962C8B-B14F-4D97-AF65-F5344CB8AC3E}">
        <p14:creationId xmlns:p14="http://schemas.microsoft.com/office/powerpoint/2010/main" val="2395459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conference provided us with a lot of great information about ataxia.  We have learned that we are working hard towards a cure, but we still have a ways to go.  We need to focus on what WE CAN do.  </a:t>
            </a:r>
            <a:r>
              <a:rPr lang="en-US" dirty="0" smtClean="0"/>
              <a:t>E-s</a:t>
            </a:r>
            <a:r>
              <a:rPr lang="en-US" baseline="0" dirty="0" smtClean="0"/>
              <a:t> for </a:t>
            </a:r>
            <a:r>
              <a:rPr lang="en-US" b="1" baseline="0" dirty="0" smtClean="0"/>
              <a:t>Empowered living </a:t>
            </a:r>
            <a:r>
              <a:rPr lang="en-US" baseline="0" dirty="0" smtClean="0"/>
              <a:t>with PD, Becky Dunlop.  This apply very much to ataxia. They incorporate us taking an active approach and living a healthy lifestyle.  We can empower people to have the best outcomes possible. </a:t>
            </a:r>
          </a:p>
        </p:txBody>
      </p:sp>
      <p:sp>
        <p:nvSpPr>
          <p:cNvPr id="4" name="Slide Number Placeholder 3"/>
          <p:cNvSpPr>
            <a:spLocks noGrp="1"/>
          </p:cNvSpPr>
          <p:nvPr>
            <p:ph type="sldNum" sz="quarter" idx="10"/>
          </p:nvPr>
        </p:nvSpPr>
        <p:spPr/>
        <p:txBody>
          <a:bodyPr/>
          <a:lstStyle/>
          <a:p>
            <a:fld id="{2CAEE877-693F-42C6-A3DE-A15530E63401}" type="slidenum">
              <a:rPr lang="en-US" smtClean="0"/>
              <a:t>4</a:t>
            </a:fld>
            <a:endParaRPr lang="en-US"/>
          </a:p>
        </p:txBody>
      </p:sp>
    </p:spTree>
    <p:extLst>
      <p:ext uri="{BB962C8B-B14F-4D97-AF65-F5344CB8AC3E}">
        <p14:creationId xmlns:p14="http://schemas.microsoft.com/office/powerpoint/2010/main" val="35456610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22</a:t>
            </a:fld>
            <a:endParaRPr lang="en-US"/>
          </a:p>
        </p:txBody>
      </p:sp>
    </p:spTree>
    <p:extLst>
      <p:ext uri="{BB962C8B-B14F-4D97-AF65-F5344CB8AC3E}">
        <p14:creationId xmlns:p14="http://schemas.microsoft.com/office/powerpoint/2010/main" val="2132957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2013 AAM – Wheelchair Yoga</a:t>
            </a:r>
          </a:p>
          <a:p>
            <a:r>
              <a:rPr lang="en-US" dirty="0" smtClean="0"/>
              <a:t>Baltimore Support</a:t>
            </a:r>
            <a:r>
              <a:rPr lang="en-US" baseline="0" dirty="0" smtClean="0"/>
              <a:t> Group – Dance Therapist &amp; Qi Gong</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23</a:t>
            </a:fld>
            <a:endParaRPr lang="en-US"/>
          </a:p>
        </p:txBody>
      </p:sp>
    </p:spTree>
    <p:extLst>
      <p:ext uri="{BB962C8B-B14F-4D97-AF65-F5344CB8AC3E}">
        <p14:creationId xmlns:p14="http://schemas.microsoft.com/office/powerpoint/2010/main" val="28208210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Ataxia Wellness Program I am developing with Dr. Rosenthal</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24</a:t>
            </a:fld>
            <a:endParaRPr lang="en-US"/>
          </a:p>
        </p:txBody>
      </p:sp>
    </p:spTree>
    <p:extLst>
      <p:ext uri="{BB962C8B-B14F-4D97-AF65-F5344CB8AC3E}">
        <p14:creationId xmlns:p14="http://schemas.microsoft.com/office/powerpoint/2010/main" val="318763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25</a:t>
            </a:fld>
            <a:endParaRPr lang="en-US"/>
          </a:p>
        </p:txBody>
      </p:sp>
    </p:spTree>
    <p:extLst>
      <p:ext uri="{BB962C8B-B14F-4D97-AF65-F5344CB8AC3E}">
        <p14:creationId xmlns:p14="http://schemas.microsoft.com/office/powerpoint/2010/main" val="1489922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have added the first step because we need to be active participants in our care. Learned about the individuals involved in providing ataxia care, so we need to create our care plan and look at the network we have. </a:t>
            </a:r>
            <a:br>
              <a:rPr lang="en-US" baseline="0" dirty="0" smtClean="0"/>
            </a:b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5</a:t>
            </a:fld>
            <a:endParaRPr lang="en-US"/>
          </a:p>
        </p:txBody>
      </p:sp>
    </p:spTree>
    <p:extLst>
      <p:ext uri="{BB962C8B-B14F-4D97-AF65-F5344CB8AC3E}">
        <p14:creationId xmlns:p14="http://schemas.microsoft.com/office/powerpoint/2010/main" val="41442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a team you can work together to help manage the symptoms – make you feel in control.</a:t>
            </a:r>
            <a:r>
              <a:rPr lang="en-US" baseline="0" dirty="0" smtClean="0"/>
              <a:t>  Want p</a:t>
            </a:r>
            <a:r>
              <a:rPr lang="en-US" dirty="0" smtClean="0"/>
              <a:t>roviders</a:t>
            </a:r>
            <a:r>
              <a:rPr lang="en-US" baseline="0" dirty="0" smtClean="0"/>
              <a:t> that you can maintain a strong and open relationship with. You can be an active participant by finding providers you feel comfortable with, making the most of your time, be your own advocate, ask for your reports.  There are books available that provide tips on how to maintain a strong relationship with your doctor.  Simple tips – going in with 3 issues that are most important.  It is good to find one main physician that can help supervise our overall care.  Dr. Gomez gave a great presentation last year on the benefits of being followed by ataxia center, but accessing a center may not be realistic. Find a physician or neurologist that is interest in learning and helping.  Identify those members of your family or your friends that want to be active participants with you. </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6</a:t>
            </a:fld>
            <a:endParaRPr lang="en-US"/>
          </a:p>
        </p:txBody>
      </p:sp>
    </p:spTree>
    <p:extLst>
      <p:ext uri="{BB962C8B-B14F-4D97-AF65-F5344CB8AC3E}">
        <p14:creationId xmlns:p14="http://schemas.microsoft.com/office/powerpoint/2010/main" val="3158199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Patient Centered Care, Ataxia Center – Multidisciplinary Care </a:t>
            </a:r>
          </a:p>
          <a:p>
            <a:r>
              <a:rPr lang="en-US" dirty="0" smtClean="0"/>
              <a:t>Goal is</a:t>
            </a:r>
            <a:r>
              <a:rPr lang="en-US" baseline="0" dirty="0" smtClean="0"/>
              <a:t> to empower participants to become active participants in their care</a:t>
            </a:r>
          </a:p>
          <a:p>
            <a:r>
              <a:rPr lang="en-US" baseline="0" dirty="0" smtClean="0"/>
              <a:t>Ataxia brings a variety of symptoms, specific to the individual, that can be treated – like sleep disturbances, vision problems, fatigue, anxiety depression, aches/pains, bladder/bowel problems, sexual dysfunction</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7</a:t>
            </a:fld>
            <a:endParaRPr lang="en-US"/>
          </a:p>
        </p:txBody>
      </p:sp>
    </p:spTree>
    <p:extLst>
      <p:ext uri="{BB962C8B-B14F-4D97-AF65-F5344CB8AC3E}">
        <p14:creationId xmlns:p14="http://schemas.microsoft.com/office/powerpoint/2010/main" val="2503488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AAM</a:t>
            </a:r>
            <a:r>
              <a:rPr lang="en-US" baseline="0" dirty="0" smtClean="0"/>
              <a:t> meeting has emphasized the importance of exercise. </a:t>
            </a:r>
          </a:p>
          <a:p>
            <a:r>
              <a:rPr lang="en-US" dirty="0" smtClean="0"/>
              <a:t>2014 AAM – Kyle Bryant who shared how he lives with FA and was the founder of Ride</a:t>
            </a:r>
            <a:r>
              <a:rPr lang="en-US" baseline="0" dirty="0" smtClean="0"/>
              <a:t> Ataxia Founder, rode </a:t>
            </a:r>
            <a:r>
              <a:rPr lang="en-US" dirty="0" smtClean="0"/>
              <a:t>Trike and personal</a:t>
            </a:r>
            <a:r>
              <a:rPr lang="en-US" baseline="0" dirty="0" smtClean="0"/>
              <a:t> testified how exercise has helped him, and Mike Cammer</a:t>
            </a:r>
            <a:endParaRPr lang="en-US" dirty="0" smtClean="0"/>
          </a:p>
          <a:p>
            <a:r>
              <a:rPr lang="en-US" dirty="0" smtClean="0"/>
              <a:t>2013 AAM – Wheelchair Yoga</a:t>
            </a:r>
          </a:p>
          <a:p>
            <a:r>
              <a:rPr lang="en-US" dirty="0" smtClean="0"/>
              <a:t>Mid-Atlantic Ataxia Support</a:t>
            </a:r>
            <a:r>
              <a:rPr lang="en-US" baseline="0" dirty="0" smtClean="0"/>
              <a:t> Group – Dance Therapist &amp; Qi Gong</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8</a:t>
            </a:fld>
            <a:endParaRPr lang="en-US"/>
          </a:p>
        </p:txBody>
      </p:sp>
    </p:spTree>
    <p:extLst>
      <p:ext uri="{BB962C8B-B14F-4D97-AF65-F5344CB8AC3E}">
        <p14:creationId xmlns:p14="http://schemas.microsoft.com/office/powerpoint/2010/main" val="1753925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2013 AAM – Wheelchair Yoga</a:t>
            </a:r>
          </a:p>
          <a:p>
            <a:r>
              <a:rPr lang="en-US" dirty="0" smtClean="0"/>
              <a:t>Baltimore Support</a:t>
            </a:r>
            <a:r>
              <a:rPr lang="en-US" baseline="0" dirty="0" smtClean="0"/>
              <a:t> Group – Dance Therapist &amp; Qi Gong</a:t>
            </a:r>
          </a:p>
          <a:p>
            <a:r>
              <a:rPr lang="en-US" baseline="0" dirty="0" smtClean="0"/>
              <a:t>Balance exercises – only helpful if practice EVERY day</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9</a:t>
            </a:fld>
            <a:endParaRPr lang="en-US"/>
          </a:p>
        </p:txBody>
      </p:sp>
    </p:spTree>
    <p:extLst>
      <p:ext uri="{BB962C8B-B14F-4D97-AF65-F5344CB8AC3E}">
        <p14:creationId xmlns:p14="http://schemas.microsoft.com/office/powerpoint/2010/main" val="2695673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2013 AAM – Wheelchair Yoga</a:t>
            </a:r>
          </a:p>
          <a:p>
            <a:r>
              <a:rPr lang="en-US" dirty="0" smtClean="0"/>
              <a:t>Baltimore Support</a:t>
            </a:r>
            <a:r>
              <a:rPr lang="en-US" baseline="0" dirty="0" smtClean="0"/>
              <a:t> Group – Dance Therapist &amp; Qi Gong</a:t>
            </a:r>
          </a:p>
          <a:p>
            <a:r>
              <a:rPr lang="en-US" baseline="0" dirty="0" smtClean="0"/>
              <a:t>Balance exercises – only helpful if practice EVERY day</a:t>
            </a:r>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10</a:t>
            </a:fld>
            <a:endParaRPr lang="en-US"/>
          </a:p>
        </p:txBody>
      </p:sp>
    </p:spTree>
    <p:extLst>
      <p:ext uri="{BB962C8B-B14F-4D97-AF65-F5344CB8AC3E}">
        <p14:creationId xmlns:p14="http://schemas.microsoft.com/office/powerpoint/2010/main" val="2117602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EE877-693F-42C6-A3DE-A15530E63401}" type="slidenum">
              <a:rPr lang="en-US" smtClean="0"/>
              <a:t>11</a:t>
            </a:fld>
            <a:endParaRPr lang="en-US"/>
          </a:p>
        </p:txBody>
      </p:sp>
    </p:spTree>
    <p:extLst>
      <p:ext uri="{BB962C8B-B14F-4D97-AF65-F5344CB8AC3E}">
        <p14:creationId xmlns:p14="http://schemas.microsoft.com/office/powerpoint/2010/main" val="1482743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49795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2502211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C3BE9A8-B4C5-48A7-9ED1-B27AF346CF5C}"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70256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9A90D38-F633-4FA6-9348-28CEFF06AE6A}"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1731991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9A90D38-F633-4FA6-9348-28CEFF06AE6A}"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C3BE9A8-B4C5-48A7-9ED1-B27AF346CF5C}"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1919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9A90D38-F633-4FA6-9348-28CEFF06AE6A}"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4284063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3737251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227010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4280365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A90D38-F633-4FA6-9348-28CEFF06AE6A}"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23488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9A90D38-F633-4FA6-9348-28CEFF06AE6A}"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219637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A90D38-F633-4FA6-9348-28CEFF06AE6A}" type="datetimeFigureOut">
              <a:rPr lang="en-US" smtClean="0"/>
              <a:pPr/>
              <a:t>2/13/2015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2715229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A90D38-F633-4FA6-9348-28CEFF06AE6A}" type="datetimeFigureOut">
              <a:rPr lang="en-US" smtClean="0"/>
              <a:pPr/>
              <a:t>2/13/2015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3888929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A90D38-F633-4FA6-9348-28CEFF06AE6A}" type="datetimeFigureOut">
              <a:rPr lang="en-US" smtClean="0"/>
              <a:pPr/>
              <a:t>2/13/2015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1778921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A90D38-F633-4FA6-9348-28CEFF06AE6A}"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1587677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A90D38-F633-4FA6-9348-28CEFF06AE6A}"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C3BE9A8-B4C5-48A7-9ED1-B27AF346CF5C}" type="slidenum">
              <a:rPr lang="en-US" smtClean="0"/>
              <a:pPr/>
              <a:t>‹#›</a:t>
            </a:fld>
            <a:endParaRPr lang="en-US"/>
          </a:p>
        </p:txBody>
      </p:sp>
    </p:spTree>
    <p:extLst>
      <p:ext uri="{BB962C8B-B14F-4D97-AF65-F5344CB8AC3E}">
        <p14:creationId xmlns:p14="http://schemas.microsoft.com/office/powerpoint/2010/main" val="2325560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9A90D38-F633-4FA6-9348-28CEFF06AE6A}" type="datetimeFigureOut">
              <a:rPr lang="en-US" smtClean="0"/>
              <a:pPr/>
              <a:t>2/13/2015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9C3BE9A8-B4C5-48A7-9ED1-B27AF346CF5C}" type="slidenum">
              <a:rPr lang="en-US" smtClean="0"/>
              <a:pPr/>
              <a:t>‹#›</a:t>
            </a:fld>
            <a:endParaRPr lang="en-US"/>
          </a:p>
        </p:txBody>
      </p:sp>
    </p:spTree>
    <p:extLst>
      <p:ext uri="{BB962C8B-B14F-4D97-AF65-F5344CB8AC3E}">
        <p14:creationId xmlns:p14="http://schemas.microsoft.com/office/powerpoint/2010/main" val="2274678522"/>
      </p:ext>
    </p:extLst>
  </p:cSld>
  <p:clrMap bg1="lt1" tx1="dk1" bg2="lt2" tx2="dk2" accent1="accent1" accent2="accent2" accent3="accent3" accent4="accent4" accent5="accent5" accent6="accent6" hlink="hlink" folHlink="folHlink"/>
  <p:sldLayoutIdLst>
    <p:sldLayoutId id="2147484437" r:id="rId1"/>
    <p:sldLayoutId id="2147484438" r:id="rId2"/>
    <p:sldLayoutId id="2147484439" r:id="rId3"/>
    <p:sldLayoutId id="2147484440" r:id="rId4"/>
    <p:sldLayoutId id="2147484441" r:id="rId5"/>
    <p:sldLayoutId id="2147484442" r:id="rId6"/>
    <p:sldLayoutId id="2147484443" r:id="rId7"/>
    <p:sldLayoutId id="2147484444" r:id="rId8"/>
    <p:sldLayoutId id="2147484445" r:id="rId9"/>
    <p:sldLayoutId id="2147484446" r:id="rId10"/>
    <p:sldLayoutId id="2147484447" r:id="rId11"/>
    <p:sldLayoutId id="2147484448" r:id="rId12"/>
    <p:sldLayoutId id="2147484449" r:id="rId13"/>
    <p:sldLayoutId id="2147484450" r:id="rId14"/>
    <p:sldLayoutId id="2147484451" r:id="rId15"/>
    <p:sldLayoutId id="2147484452"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BEBA8EAE-BF5A-486C-A8C5-ECC9F3942E4B}">
                <a14:imgProps xmlns:a14="http://schemas.microsoft.com/office/drawing/2010/main">
                  <a14:imgLayer r:embed="rId4">
                    <a14:imgEffect>
                      <a14:saturation sat="200000"/>
                    </a14:imgEffect>
                  </a14:imgLayer>
                </a14:imgProps>
              </a:ext>
              <a:ext uri="{28A0092B-C50C-407E-A947-70E740481C1C}">
                <a14:useLocalDpi xmlns:a14="http://schemas.microsoft.com/office/drawing/2010/main" val="0"/>
              </a:ext>
            </a:extLst>
          </a:blip>
          <a:stretch>
            <a:fillRect/>
          </a:stretch>
        </p:blipFill>
        <p:spPr>
          <a:xfrm>
            <a:off x="1600200" y="1143000"/>
            <a:ext cx="6019800" cy="6400800"/>
          </a:xfrm>
          <a:prstGeom prst="ellipse">
            <a:avLst/>
          </a:prstGeom>
          <a:ln>
            <a:noFill/>
          </a:ln>
          <a:effectLst>
            <a:softEdge rad="112500"/>
          </a:effectLst>
        </p:spPr>
      </p:pic>
      <p:sp>
        <p:nvSpPr>
          <p:cNvPr id="2" name="Title 1"/>
          <p:cNvSpPr>
            <a:spLocks noGrp="1"/>
          </p:cNvSpPr>
          <p:nvPr>
            <p:ph type="ctrTitle"/>
          </p:nvPr>
        </p:nvSpPr>
        <p:spPr>
          <a:xfrm>
            <a:off x="228600" y="76200"/>
            <a:ext cx="8915400" cy="1066800"/>
          </a:xfrm>
        </p:spPr>
        <p:txBody>
          <a:bodyPr>
            <a:normAutofit/>
          </a:bodyPr>
          <a:lstStyle/>
          <a:p>
            <a:pPr algn="ctr"/>
            <a:r>
              <a:rPr lang="en-US" sz="4400" b="1" dirty="0" smtClean="0">
                <a:solidFill>
                  <a:schemeClr val="tx1"/>
                </a:solidFill>
              </a:rPr>
              <a:t>Strategies for Living with Ataxia </a:t>
            </a:r>
            <a:endParaRPr lang="en-US" sz="4400" b="1" dirty="0">
              <a:solidFill>
                <a:schemeClr val="tx1"/>
              </a:solidFill>
            </a:endParaRPr>
          </a:p>
        </p:txBody>
      </p:sp>
      <p:sp>
        <p:nvSpPr>
          <p:cNvPr id="3" name="Subtitle 2"/>
          <p:cNvSpPr>
            <a:spLocks noGrp="1"/>
          </p:cNvSpPr>
          <p:nvPr>
            <p:ph type="subTitle" idx="1"/>
          </p:nvPr>
        </p:nvSpPr>
        <p:spPr>
          <a:xfrm>
            <a:off x="1600200" y="1165485"/>
            <a:ext cx="5826719" cy="1432560"/>
          </a:xfrm>
        </p:spPr>
        <p:txBody>
          <a:bodyPr>
            <a:normAutofit/>
          </a:bodyPr>
          <a:lstStyle/>
          <a:p>
            <a:pPr algn="ctr"/>
            <a:r>
              <a:rPr lang="en-US" sz="3300" b="1" dirty="0">
                <a:solidFill>
                  <a:schemeClr val="tx1"/>
                </a:solidFill>
              </a:rPr>
              <a:t>Bailey Vernon, </a:t>
            </a:r>
            <a:r>
              <a:rPr lang="en-US" sz="3300" b="1" dirty="0" smtClean="0">
                <a:solidFill>
                  <a:schemeClr val="tx1"/>
                </a:solidFill>
              </a:rPr>
              <a:t>MPH, CHES</a:t>
            </a:r>
            <a:endParaRPr lang="en-US" sz="3300" b="1" dirty="0">
              <a:solidFill>
                <a:schemeClr val="tx1"/>
              </a:solidFill>
            </a:endParaRPr>
          </a:p>
          <a:p>
            <a:pPr algn="ctr"/>
            <a:r>
              <a:rPr lang="en-US" i="1" dirty="0" smtClean="0">
                <a:solidFill>
                  <a:schemeClr val="tx1"/>
                </a:solidFill>
              </a:rPr>
              <a:t>Johns Hopkins Ataxia Center</a:t>
            </a:r>
            <a:r>
              <a:rPr lang="en-US" sz="2000" dirty="0" smtClean="0">
                <a:solidFill>
                  <a:schemeClr val="tx1"/>
                </a:solidFill>
              </a:rPr>
              <a:t/>
            </a:r>
            <a:br>
              <a:rPr lang="en-US" sz="2000" dirty="0" smtClean="0">
                <a:solidFill>
                  <a:schemeClr val="tx1"/>
                </a:solidFill>
              </a:rPr>
            </a:b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Exercise </a:t>
            </a:r>
            <a:endParaRPr lang="en-US" dirty="0"/>
          </a:p>
        </p:txBody>
      </p:sp>
      <p:sp>
        <p:nvSpPr>
          <p:cNvPr id="3" name="Content Placeholder 2"/>
          <p:cNvSpPr>
            <a:spLocks noGrp="1"/>
          </p:cNvSpPr>
          <p:nvPr>
            <p:ph idx="1"/>
          </p:nvPr>
        </p:nvSpPr>
        <p:spPr>
          <a:xfrm>
            <a:off x="1942415" y="1676400"/>
            <a:ext cx="6591985" cy="4648200"/>
          </a:xfrm>
        </p:spPr>
        <p:txBody>
          <a:bodyPr>
            <a:noAutofit/>
          </a:bodyPr>
          <a:lstStyle/>
          <a:p>
            <a:r>
              <a:rPr lang="en-US" sz="2800" dirty="0" smtClean="0"/>
              <a:t>Where to start?</a:t>
            </a:r>
          </a:p>
          <a:p>
            <a:pPr lvl="1"/>
            <a:r>
              <a:rPr lang="en-US" sz="2600" dirty="0" smtClean="0"/>
              <a:t>Seek a physical therapist</a:t>
            </a:r>
          </a:p>
          <a:p>
            <a:pPr lvl="1"/>
            <a:r>
              <a:rPr lang="en-US" sz="2600" dirty="0" smtClean="0"/>
              <a:t>Community centers</a:t>
            </a:r>
          </a:p>
          <a:p>
            <a:pPr lvl="1"/>
            <a:r>
              <a:rPr lang="en-US" sz="2600" dirty="0" smtClean="0"/>
              <a:t>Library </a:t>
            </a:r>
          </a:p>
          <a:p>
            <a:pPr lvl="1"/>
            <a:endParaRPr lang="en-US" sz="2600" dirty="0" smtClean="0"/>
          </a:p>
          <a:p>
            <a:r>
              <a:rPr lang="en-US" sz="2800" dirty="0" smtClean="0"/>
              <a:t>What type? </a:t>
            </a:r>
          </a:p>
          <a:p>
            <a:pPr lvl="1"/>
            <a:r>
              <a:rPr lang="en-US" sz="2600" dirty="0" smtClean="0"/>
              <a:t>Incorporate aerobic, strengthening, stretching</a:t>
            </a:r>
          </a:p>
          <a:p>
            <a:pPr lvl="1"/>
            <a:r>
              <a:rPr lang="en-US" sz="2600" dirty="0" smtClean="0"/>
              <a:t>Find exercise that you </a:t>
            </a:r>
            <a:r>
              <a:rPr lang="en-US" sz="2600" b="1" dirty="0" smtClean="0"/>
              <a:t>enjoy</a:t>
            </a:r>
            <a:r>
              <a:rPr lang="en-US" sz="2600" dirty="0" smtClean="0"/>
              <a:t> and </a:t>
            </a:r>
            <a:r>
              <a:rPr lang="en-US" sz="2600" b="1" dirty="0" smtClean="0"/>
              <a:t>adapt</a:t>
            </a:r>
            <a:r>
              <a:rPr lang="en-US" sz="2600" dirty="0" smtClean="0"/>
              <a:t> it into your daily routine</a:t>
            </a:r>
            <a:endParaRPr lang="en-US" sz="26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2819400"/>
            <a:ext cx="2377959" cy="2377959"/>
          </a:xfrm>
          <a:prstGeom prst="rect">
            <a:avLst/>
          </a:prstGeom>
        </p:spPr>
      </p:pic>
    </p:spTree>
    <p:extLst>
      <p:ext uri="{BB962C8B-B14F-4D97-AF65-F5344CB8AC3E}">
        <p14:creationId xmlns:p14="http://schemas.microsoft.com/office/powerpoint/2010/main" val="5490283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Strategies </a:t>
            </a:r>
            <a:endParaRPr lang="en-US" sz="4800" dirty="0"/>
          </a:p>
        </p:txBody>
      </p:sp>
      <p:sp>
        <p:nvSpPr>
          <p:cNvPr id="3" name="Content Placeholder 2"/>
          <p:cNvSpPr>
            <a:spLocks noGrp="1"/>
          </p:cNvSpPr>
          <p:nvPr>
            <p:ph idx="1"/>
          </p:nvPr>
        </p:nvSpPr>
        <p:spPr>
          <a:xfrm>
            <a:off x="1676400" y="1752600"/>
            <a:ext cx="6591985" cy="4495800"/>
          </a:xfrm>
        </p:spPr>
        <p:txBody>
          <a:bodyPr>
            <a:normAutofit/>
          </a:bodyPr>
          <a:lstStyle/>
          <a:p>
            <a:r>
              <a:rPr lang="en-US" sz="3200" dirty="0" smtClean="0"/>
              <a:t>Execute a care plan </a:t>
            </a:r>
          </a:p>
          <a:p>
            <a:r>
              <a:rPr lang="en-US" sz="3200" dirty="0" smtClean="0"/>
              <a:t>Exercise</a:t>
            </a:r>
          </a:p>
          <a:p>
            <a:r>
              <a:rPr lang="en-US" sz="3200" b="1" dirty="0" smtClean="0"/>
              <a:t>Eat Well </a:t>
            </a:r>
          </a:p>
          <a:p>
            <a:r>
              <a:rPr lang="en-US" sz="3200" dirty="0" smtClean="0"/>
              <a:t>Education </a:t>
            </a:r>
          </a:p>
          <a:p>
            <a:r>
              <a:rPr lang="en-US" sz="3200" dirty="0"/>
              <a:t>Effective Communication </a:t>
            </a:r>
            <a:endParaRPr lang="en-US" sz="3200" dirty="0" smtClean="0"/>
          </a:p>
          <a:p>
            <a:r>
              <a:rPr lang="en-US" sz="3200" dirty="0" smtClean="0"/>
              <a:t>Effective Coping</a:t>
            </a:r>
          </a:p>
          <a:p>
            <a:r>
              <a:rPr lang="en-US" sz="3200" dirty="0" smtClean="0"/>
              <a:t>Exploring Options</a:t>
            </a:r>
          </a:p>
          <a:p>
            <a:endParaRPr lang="en-US" sz="3200" dirty="0" smtClean="0"/>
          </a:p>
        </p:txBody>
      </p:sp>
    </p:spTree>
    <p:extLst>
      <p:ext uri="{BB962C8B-B14F-4D97-AF65-F5344CB8AC3E}">
        <p14:creationId xmlns:p14="http://schemas.microsoft.com/office/powerpoint/2010/main" val="3115290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Eat Well</a:t>
            </a:r>
            <a:endParaRPr lang="en-US" sz="4800" dirty="0"/>
          </a:p>
        </p:txBody>
      </p:sp>
      <p:sp>
        <p:nvSpPr>
          <p:cNvPr id="3" name="Content Placeholder 2"/>
          <p:cNvSpPr>
            <a:spLocks noGrp="1"/>
          </p:cNvSpPr>
          <p:nvPr>
            <p:ph idx="1"/>
          </p:nvPr>
        </p:nvSpPr>
        <p:spPr>
          <a:xfrm>
            <a:off x="1942415" y="1676400"/>
            <a:ext cx="7049185" cy="4191000"/>
          </a:xfrm>
        </p:spPr>
        <p:txBody>
          <a:bodyPr>
            <a:noAutofit/>
          </a:bodyPr>
          <a:lstStyle/>
          <a:p>
            <a:r>
              <a:rPr lang="en-US" sz="2800" dirty="0" smtClean="0"/>
              <a:t>Balanced nutritious diet </a:t>
            </a:r>
            <a:endParaRPr lang="en-US" sz="2800" dirty="0"/>
          </a:p>
          <a:p>
            <a:pPr marL="457200" lvl="1" indent="0">
              <a:buNone/>
            </a:pPr>
            <a:endParaRPr lang="en-US" sz="2800" dirty="0" smtClean="0"/>
          </a:p>
          <a:p>
            <a:r>
              <a:rPr lang="en-US" sz="2800" dirty="0" smtClean="0"/>
              <a:t>Limit Alcohol</a:t>
            </a:r>
          </a:p>
          <a:p>
            <a:endParaRPr lang="en-US" sz="2800" dirty="0"/>
          </a:p>
          <a:p>
            <a:r>
              <a:rPr lang="en-US" sz="2800" dirty="0" smtClean="0"/>
              <a:t>Moderation</a:t>
            </a:r>
          </a:p>
          <a:p>
            <a:endParaRPr lang="en-US" sz="2800" dirty="0" smtClean="0"/>
          </a:p>
          <a:p>
            <a:r>
              <a:rPr lang="en-US" sz="2800" dirty="0" smtClean="0"/>
              <a:t>Address chewing and swallowing difficulties </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9400" y="2957290"/>
            <a:ext cx="2070465" cy="207046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29400" y="576641"/>
            <a:ext cx="2377293" cy="1604428"/>
          </a:xfrm>
          <a:prstGeom prst="rect">
            <a:avLst/>
          </a:prstGeom>
        </p:spPr>
      </p:pic>
    </p:spTree>
    <p:extLst>
      <p:ext uri="{BB962C8B-B14F-4D97-AF65-F5344CB8AC3E}">
        <p14:creationId xmlns:p14="http://schemas.microsoft.com/office/powerpoint/2010/main" val="39556709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Strategies </a:t>
            </a:r>
            <a:endParaRPr lang="en-US" sz="4800" dirty="0"/>
          </a:p>
        </p:txBody>
      </p:sp>
      <p:sp>
        <p:nvSpPr>
          <p:cNvPr id="3" name="Content Placeholder 2"/>
          <p:cNvSpPr>
            <a:spLocks noGrp="1"/>
          </p:cNvSpPr>
          <p:nvPr>
            <p:ph idx="1"/>
          </p:nvPr>
        </p:nvSpPr>
        <p:spPr>
          <a:xfrm>
            <a:off x="1676400" y="1752600"/>
            <a:ext cx="6591985" cy="4495800"/>
          </a:xfrm>
        </p:spPr>
        <p:txBody>
          <a:bodyPr>
            <a:normAutofit/>
          </a:bodyPr>
          <a:lstStyle/>
          <a:p>
            <a:r>
              <a:rPr lang="en-US" sz="3200" dirty="0" smtClean="0"/>
              <a:t>Execute a care plan </a:t>
            </a:r>
          </a:p>
          <a:p>
            <a:r>
              <a:rPr lang="en-US" sz="3200" dirty="0" smtClean="0"/>
              <a:t>Exercise</a:t>
            </a:r>
          </a:p>
          <a:p>
            <a:r>
              <a:rPr lang="en-US" sz="3200" dirty="0" smtClean="0"/>
              <a:t>Eat Well </a:t>
            </a:r>
          </a:p>
          <a:p>
            <a:r>
              <a:rPr lang="en-US" sz="3200" b="1" dirty="0" smtClean="0"/>
              <a:t>Education</a:t>
            </a:r>
            <a:r>
              <a:rPr lang="en-US" sz="3200" dirty="0" smtClean="0"/>
              <a:t> </a:t>
            </a:r>
          </a:p>
          <a:p>
            <a:r>
              <a:rPr lang="en-US" sz="3200" dirty="0"/>
              <a:t>Effective Communication </a:t>
            </a:r>
            <a:endParaRPr lang="en-US" sz="3200" dirty="0" smtClean="0"/>
          </a:p>
          <a:p>
            <a:r>
              <a:rPr lang="en-US" sz="3200" dirty="0" smtClean="0"/>
              <a:t>Effective Coping</a:t>
            </a:r>
          </a:p>
          <a:p>
            <a:r>
              <a:rPr lang="en-US" sz="3200" dirty="0" smtClean="0"/>
              <a:t>Exploring Options</a:t>
            </a:r>
          </a:p>
          <a:p>
            <a:endParaRPr lang="en-US" sz="3200" dirty="0" smtClean="0"/>
          </a:p>
        </p:txBody>
      </p:sp>
    </p:spTree>
    <p:extLst>
      <p:ext uri="{BB962C8B-B14F-4D97-AF65-F5344CB8AC3E}">
        <p14:creationId xmlns:p14="http://schemas.microsoft.com/office/powerpoint/2010/main" val="2394911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Educate Yourself </a:t>
            </a:r>
            <a:endParaRPr lang="en-US" sz="4800" dirty="0"/>
          </a:p>
        </p:txBody>
      </p:sp>
      <p:sp>
        <p:nvSpPr>
          <p:cNvPr id="3" name="Content Placeholder 2"/>
          <p:cNvSpPr>
            <a:spLocks noGrp="1"/>
          </p:cNvSpPr>
          <p:nvPr>
            <p:ph idx="1"/>
          </p:nvPr>
        </p:nvSpPr>
        <p:spPr/>
        <p:txBody>
          <a:bodyPr>
            <a:noAutofit/>
          </a:bodyPr>
          <a:lstStyle/>
          <a:p>
            <a:r>
              <a:rPr lang="en-US" sz="3200" b="1" dirty="0" smtClean="0"/>
              <a:t>Knowledge is power</a:t>
            </a:r>
          </a:p>
          <a:p>
            <a:endParaRPr lang="en-US" sz="3200" b="1" dirty="0" smtClean="0"/>
          </a:p>
          <a:p>
            <a:r>
              <a:rPr lang="en-US" sz="3200" dirty="0"/>
              <a:t>Know where to find reliable </a:t>
            </a:r>
            <a:r>
              <a:rPr lang="en-US" sz="3200" dirty="0" smtClean="0"/>
              <a:t>information</a:t>
            </a:r>
          </a:p>
          <a:p>
            <a:pPr marL="0" indent="0">
              <a:buNone/>
            </a:pPr>
            <a:endParaRPr lang="en-US" sz="3200" dirty="0"/>
          </a:p>
          <a:p>
            <a:r>
              <a:rPr lang="en-US" sz="3200" dirty="0" smtClean="0"/>
              <a:t>Beware “Information </a:t>
            </a:r>
            <a:r>
              <a:rPr lang="en-US" sz="3200" dirty="0"/>
              <a:t>overload</a:t>
            </a:r>
            <a:r>
              <a:rPr lang="en-US" sz="3200" dirty="0" smtClean="0"/>
              <a:t>”</a:t>
            </a:r>
          </a:p>
          <a:p>
            <a:endParaRPr lang="en-US" sz="3200" dirty="0"/>
          </a:p>
          <a:p>
            <a:endParaRPr lang="en-US" sz="3200" dirty="0" smtClean="0"/>
          </a:p>
          <a:p>
            <a:endParaRPr lang="en-US" sz="3200" dirty="0"/>
          </a:p>
        </p:txBody>
      </p:sp>
    </p:spTree>
    <p:extLst>
      <p:ext uri="{BB962C8B-B14F-4D97-AF65-F5344CB8AC3E}">
        <p14:creationId xmlns:p14="http://schemas.microsoft.com/office/powerpoint/2010/main" val="5901599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Strategies </a:t>
            </a:r>
            <a:endParaRPr lang="en-US" sz="4800" dirty="0"/>
          </a:p>
        </p:txBody>
      </p:sp>
      <p:sp>
        <p:nvSpPr>
          <p:cNvPr id="3" name="Content Placeholder 2"/>
          <p:cNvSpPr>
            <a:spLocks noGrp="1"/>
          </p:cNvSpPr>
          <p:nvPr>
            <p:ph idx="1"/>
          </p:nvPr>
        </p:nvSpPr>
        <p:spPr>
          <a:xfrm>
            <a:off x="1676400" y="1752600"/>
            <a:ext cx="6591985" cy="4495800"/>
          </a:xfrm>
        </p:spPr>
        <p:txBody>
          <a:bodyPr>
            <a:normAutofit/>
          </a:bodyPr>
          <a:lstStyle/>
          <a:p>
            <a:r>
              <a:rPr lang="en-US" sz="3200" dirty="0" smtClean="0"/>
              <a:t>Execute a care plan </a:t>
            </a:r>
          </a:p>
          <a:p>
            <a:r>
              <a:rPr lang="en-US" sz="3200" dirty="0" smtClean="0"/>
              <a:t>Exercise</a:t>
            </a:r>
          </a:p>
          <a:p>
            <a:r>
              <a:rPr lang="en-US" sz="3200" dirty="0" smtClean="0"/>
              <a:t>Eat Well </a:t>
            </a:r>
          </a:p>
          <a:p>
            <a:r>
              <a:rPr lang="en-US" sz="3200" dirty="0" smtClean="0"/>
              <a:t>Education </a:t>
            </a:r>
          </a:p>
          <a:p>
            <a:r>
              <a:rPr lang="en-US" sz="3200" b="1" dirty="0"/>
              <a:t>Effective Communication </a:t>
            </a:r>
            <a:endParaRPr lang="en-US" sz="3200" b="1" dirty="0" smtClean="0"/>
          </a:p>
          <a:p>
            <a:r>
              <a:rPr lang="en-US" sz="3200" dirty="0" smtClean="0"/>
              <a:t>Effective Coping</a:t>
            </a:r>
          </a:p>
          <a:p>
            <a:r>
              <a:rPr lang="en-US" sz="3200" dirty="0" smtClean="0"/>
              <a:t>Exploring Options</a:t>
            </a:r>
          </a:p>
          <a:p>
            <a:endParaRPr lang="en-US" sz="3200" dirty="0" smtClean="0"/>
          </a:p>
        </p:txBody>
      </p:sp>
    </p:spTree>
    <p:extLst>
      <p:ext uri="{BB962C8B-B14F-4D97-AF65-F5344CB8AC3E}">
        <p14:creationId xmlns:p14="http://schemas.microsoft.com/office/powerpoint/2010/main" val="56010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24110"/>
            <a:ext cx="7848600" cy="1280890"/>
          </a:xfrm>
        </p:spPr>
        <p:txBody>
          <a:bodyPr>
            <a:noAutofit/>
          </a:bodyPr>
          <a:lstStyle/>
          <a:p>
            <a:r>
              <a:rPr lang="en-US" sz="4600" dirty="0" smtClean="0"/>
              <a:t>Effective Communication</a:t>
            </a:r>
            <a:endParaRPr lang="en-US" sz="4600" dirty="0"/>
          </a:p>
        </p:txBody>
      </p:sp>
      <p:sp>
        <p:nvSpPr>
          <p:cNvPr id="3" name="Content Placeholder 2"/>
          <p:cNvSpPr>
            <a:spLocks noGrp="1"/>
          </p:cNvSpPr>
          <p:nvPr>
            <p:ph idx="1"/>
          </p:nvPr>
        </p:nvSpPr>
        <p:spPr/>
        <p:txBody>
          <a:bodyPr>
            <a:noAutofit/>
          </a:bodyPr>
          <a:lstStyle/>
          <a:p>
            <a:r>
              <a:rPr lang="en-US" sz="3200" dirty="0" smtClean="0"/>
              <a:t>Knowing the vocabulary of ataxia</a:t>
            </a:r>
          </a:p>
          <a:p>
            <a:endParaRPr lang="en-US" sz="3200" b="1" dirty="0" smtClean="0"/>
          </a:p>
          <a:p>
            <a:r>
              <a:rPr lang="en-US" sz="3200" dirty="0" smtClean="0"/>
              <a:t>Communication between providers </a:t>
            </a:r>
          </a:p>
          <a:p>
            <a:pPr marL="0" indent="0">
              <a:buNone/>
            </a:pPr>
            <a:endParaRPr lang="en-US" sz="3200" dirty="0"/>
          </a:p>
          <a:p>
            <a:r>
              <a:rPr lang="en-US" sz="3200" dirty="0" smtClean="0"/>
              <a:t>Voice health</a:t>
            </a:r>
          </a:p>
          <a:p>
            <a:endParaRPr lang="en-US" sz="3200" dirty="0"/>
          </a:p>
          <a:p>
            <a:endParaRPr lang="en-US" sz="3200" dirty="0" smtClean="0"/>
          </a:p>
          <a:p>
            <a:endParaRPr lang="en-US" sz="3200" dirty="0"/>
          </a:p>
        </p:txBody>
      </p:sp>
    </p:spTree>
    <p:extLst>
      <p:ext uri="{BB962C8B-B14F-4D97-AF65-F5344CB8AC3E}">
        <p14:creationId xmlns:p14="http://schemas.microsoft.com/office/powerpoint/2010/main" val="428295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Strategies </a:t>
            </a:r>
            <a:endParaRPr lang="en-US" sz="4800" dirty="0"/>
          </a:p>
        </p:txBody>
      </p:sp>
      <p:sp>
        <p:nvSpPr>
          <p:cNvPr id="3" name="Content Placeholder 2"/>
          <p:cNvSpPr>
            <a:spLocks noGrp="1"/>
          </p:cNvSpPr>
          <p:nvPr>
            <p:ph idx="1"/>
          </p:nvPr>
        </p:nvSpPr>
        <p:spPr>
          <a:xfrm>
            <a:off x="1676400" y="1752600"/>
            <a:ext cx="6591985" cy="4495800"/>
          </a:xfrm>
        </p:spPr>
        <p:txBody>
          <a:bodyPr>
            <a:normAutofit/>
          </a:bodyPr>
          <a:lstStyle/>
          <a:p>
            <a:r>
              <a:rPr lang="en-US" sz="3200" dirty="0" smtClean="0"/>
              <a:t>Execute a care plan </a:t>
            </a:r>
          </a:p>
          <a:p>
            <a:r>
              <a:rPr lang="en-US" sz="3200" dirty="0" smtClean="0"/>
              <a:t>Exercise</a:t>
            </a:r>
          </a:p>
          <a:p>
            <a:r>
              <a:rPr lang="en-US" sz="3200" dirty="0" smtClean="0"/>
              <a:t>Eat Well </a:t>
            </a:r>
          </a:p>
          <a:p>
            <a:r>
              <a:rPr lang="en-US" sz="3200" dirty="0" smtClean="0"/>
              <a:t>Education </a:t>
            </a:r>
          </a:p>
          <a:p>
            <a:r>
              <a:rPr lang="en-US" sz="3200" dirty="0"/>
              <a:t>Effective Communication </a:t>
            </a:r>
            <a:endParaRPr lang="en-US" sz="3200" dirty="0" smtClean="0"/>
          </a:p>
          <a:p>
            <a:r>
              <a:rPr lang="en-US" sz="3200" b="1" dirty="0" smtClean="0"/>
              <a:t>Effective Coping</a:t>
            </a:r>
          </a:p>
          <a:p>
            <a:r>
              <a:rPr lang="en-US" sz="3200" dirty="0" smtClean="0"/>
              <a:t>Exploring Options</a:t>
            </a:r>
          </a:p>
          <a:p>
            <a:endParaRPr lang="en-US" sz="3200" dirty="0" smtClean="0"/>
          </a:p>
        </p:txBody>
      </p:sp>
    </p:spTree>
    <p:extLst>
      <p:ext uri="{BB962C8B-B14F-4D97-AF65-F5344CB8AC3E}">
        <p14:creationId xmlns:p14="http://schemas.microsoft.com/office/powerpoint/2010/main" val="18541485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Effective Coping</a:t>
            </a:r>
            <a:endParaRPr lang="en-US" sz="4800" dirty="0"/>
          </a:p>
        </p:txBody>
      </p:sp>
      <p:sp>
        <p:nvSpPr>
          <p:cNvPr id="3" name="Content Placeholder 2"/>
          <p:cNvSpPr>
            <a:spLocks noGrp="1"/>
          </p:cNvSpPr>
          <p:nvPr>
            <p:ph idx="1"/>
          </p:nvPr>
        </p:nvSpPr>
        <p:spPr>
          <a:xfrm>
            <a:off x="1676400" y="2286000"/>
            <a:ext cx="7315200" cy="3581400"/>
          </a:xfrm>
        </p:spPr>
        <p:txBody>
          <a:bodyPr numCol="2">
            <a:noAutofit/>
          </a:bodyPr>
          <a:lstStyle/>
          <a:p>
            <a:pPr lvl="1"/>
            <a:r>
              <a:rPr lang="en-US" sz="2800" dirty="0" smtClean="0"/>
              <a:t>Anger</a:t>
            </a:r>
          </a:p>
          <a:p>
            <a:pPr lvl="1"/>
            <a:r>
              <a:rPr lang="en-US" sz="2800" dirty="0" smtClean="0"/>
              <a:t>Denial</a:t>
            </a:r>
          </a:p>
          <a:p>
            <a:pPr lvl="1"/>
            <a:r>
              <a:rPr lang="en-US" sz="2800" dirty="0" smtClean="0"/>
              <a:t>Helplessness</a:t>
            </a:r>
          </a:p>
          <a:p>
            <a:pPr lvl="1"/>
            <a:r>
              <a:rPr lang="en-US" sz="2800" dirty="0" smtClean="0"/>
              <a:t>Isolation</a:t>
            </a:r>
          </a:p>
          <a:p>
            <a:pPr lvl="1"/>
            <a:r>
              <a:rPr lang="en-US" sz="2800" dirty="0" smtClean="0"/>
              <a:t>Guilt</a:t>
            </a:r>
          </a:p>
          <a:p>
            <a:pPr lvl="1"/>
            <a:r>
              <a:rPr lang="en-US" sz="2800" dirty="0" smtClean="0"/>
              <a:t>Fear</a:t>
            </a:r>
          </a:p>
          <a:p>
            <a:pPr lvl="1"/>
            <a:endParaRPr lang="en-US" sz="2800" dirty="0"/>
          </a:p>
          <a:p>
            <a:pPr lvl="1"/>
            <a:endParaRPr lang="en-US" sz="2800" dirty="0" smtClean="0"/>
          </a:p>
          <a:p>
            <a:pPr lvl="1"/>
            <a:endParaRPr lang="en-US" sz="2800" dirty="0" smtClean="0"/>
          </a:p>
          <a:p>
            <a:pPr lvl="1"/>
            <a:r>
              <a:rPr lang="en-US" sz="2800" dirty="0" smtClean="0"/>
              <a:t>Frustration</a:t>
            </a:r>
          </a:p>
          <a:p>
            <a:pPr lvl="1"/>
            <a:r>
              <a:rPr lang="en-US" sz="2800" dirty="0" smtClean="0"/>
              <a:t>Disappointment</a:t>
            </a:r>
          </a:p>
          <a:p>
            <a:pPr lvl="1"/>
            <a:r>
              <a:rPr lang="en-US" sz="2800" dirty="0" smtClean="0"/>
              <a:t>Confusion</a:t>
            </a:r>
          </a:p>
          <a:p>
            <a:pPr lvl="1"/>
            <a:r>
              <a:rPr lang="en-US" sz="2800" dirty="0" smtClean="0"/>
              <a:t>Uncertainty </a:t>
            </a:r>
          </a:p>
          <a:p>
            <a:pPr lvl="1"/>
            <a:r>
              <a:rPr lang="en-US" sz="2800" dirty="0" smtClean="0"/>
              <a:t>Embarrassment </a:t>
            </a:r>
          </a:p>
          <a:p>
            <a:pPr lvl="1"/>
            <a:r>
              <a:rPr lang="en-US" sz="2800" dirty="0" smtClean="0"/>
              <a:t>Anxiety</a:t>
            </a:r>
          </a:p>
          <a:p>
            <a:pPr lvl="1"/>
            <a:endParaRPr lang="en-US" sz="2800" dirty="0"/>
          </a:p>
          <a:p>
            <a:endParaRPr lang="en-US" sz="2800" dirty="0"/>
          </a:p>
          <a:p>
            <a:endParaRPr lang="en-US" sz="2800" dirty="0" smtClean="0"/>
          </a:p>
        </p:txBody>
      </p:sp>
    </p:spTree>
    <p:extLst>
      <p:ext uri="{BB962C8B-B14F-4D97-AF65-F5344CB8AC3E}">
        <p14:creationId xmlns:p14="http://schemas.microsoft.com/office/powerpoint/2010/main" val="4056094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Effective Coping</a:t>
            </a:r>
            <a:endParaRPr lang="en-US" sz="4800" dirty="0"/>
          </a:p>
        </p:txBody>
      </p:sp>
      <p:sp>
        <p:nvSpPr>
          <p:cNvPr id="3" name="Content Placeholder 2"/>
          <p:cNvSpPr>
            <a:spLocks noGrp="1"/>
          </p:cNvSpPr>
          <p:nvPr>
            <p:ph idx="1"/>
          </p:nvPr>
        </p:nvSpPr>
        <p:spPr>
          <a:xfrm>
            <a:off x="1913982" y="1600200"/>
            <a:ext cx="7839618" cy="4876800"/>
          </a:xfrm>
        </p:spPr>
        <p:txBody>
          <a:bodyPr>
            <a:noAutofit/>
          </a:bodyPr>
          <a:lstStyle/>
          <a:p>
            <a:r>
              <a:rPr lang="en-US" sz="2400" b="1" dirty="0" smtClean="0"/>
              <a:t>Additional stress</a:t>
            </a:r>
          </a:p>
          <a:p>
            <a:pPr lvl="1"/>
            <a:r>
              <a:rPr lang="en-US" sz="2400" dirty="0"/>
              <a:t>Relationship changes</a:t>
            </a:r>
          </a:p>
          <a:p>
            <a:pPr lvl="1"/>
            <a:r>
              <a:rPr lang="en-US" sz="2400" dirty="0"/>
              <a:t>Altered communication</a:t>
            </a:r>
          </a:p>
          <a:p>
            <a:pPr lvl="1"/>
            <a:r>
              <a:rPr lang="en-US" sz="2400" dirty="0"/>
              <a:t>Family conflicts</a:t>
            </a:r>
          </a:p>
          <a:p>
            <a:pPr lvl="1"/>
            <a:r>
              <a:rPr lang="en-US" sz="2400" dirty="0"/>
              <a:t>Apathy</a:t>
            </a:r>
          </a:p>
          <a:p>
            <a:r>
              <a:rPr lang="en-US" sz="2400" b="1" dirty="0" smtClean="0"/>
              <a:t>Disease progression can change emotions</a:t>
            </a:r>
          </a:p>
          <a:p>
            <a:pPr lvl="1"/>
            <a:r>
              <a:rPr lang="en-US" sz="2400" dirty="0" smtClean="0"/>
              <a:t>Loss of independence</a:t>
            </a:r>
          </a:p>
          <a:p>
            <a:pPr lvl="1"/>
            <a:r>
              <a:rPr lang="en-US" sz="2400" dirty="0" smtClean="0"/>
              <a:t>Loss of privacy</a:t>
            </a:r>
          </a:p>
          <a:p>
            <a:pPr lvl="1"/>
            <a:r>
              <a:rPr lang="en-US" sz="2400" dirty="0" smtClean="0"/>
              <a:t>Lowered self-esteem</a:t>
            </a:r>
          </a:p>
          <a:p>
            <a:pPr lvl="1"/>
            <a:r>
              <a:rPr lang="en-US" sz="2400" dirty="0" smtClean="0"/>
              <a:t>Guilt</a:t>
            </a:r>
            <a:endParaRPr lang="en-US" sz="2400" dirty="0"/>
          </a:p>
          <a:p>
            <a:pPr marL="914400" lvl="2" indent="0">
              <a:buNone/>
            </a:pPr>
            <a:endParaRPr lang="en-US" sz="2000" dirty="0" smtClean="0"/>
          </a:p>
          <a:p>
            <a:pPr lvl="1"/>
            <a:endParaRPr lang="en-US" sz="2400" dirty="0" smtClean="0"/>
          </a:p>
          <a:p>
            <a:pPr lvl="1"/>
            <a:endParaRPr lang="en-US" sz="2400" dirty="0"/>
          </a:p>
          <a:p>
            <a:endParaRPr lang="en-US" sz="2400" dirty="0"/>
          </a:p>
          <a:p>
            <a:endParaRPr lang="en-US" sz="2400" dirty="0" smtClean="0"/>
          </a:p>
        </p:txBody>
      </p:sp>
    </p:spTree>
    <p:extLst>
      <p:ext uri="{BB962C8B-B14F-4D97-AF65-F5344CB8AC3E}">
        <p14:creationId xmlns:p14="http://schemas.microsoft.com/office/powerpoint/2010/main" val="671253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455" y="0"/>
            <a:ext cx="6347713" cy="1009904"/>
          </a:xfrm>
        </p:spPr>
        <p:txBody>
          <a:bodyPr>
            <a:normAutofit fontScale="90000"/>
          </a:bodyPr>
          <a:lstStyle/>
          <a:p>
            <a:pPr algn="ctr"/>
            <a:r>
              <a:rPr lang="en-US" dirty="0" smtClean="0">
                <a:solidFill>
                  <a:schemeClr val="accent2"/>
                </a:solidFill>
              </a:rPr>
              <a:t/>
            </a:r>
            <a:br>
              <a:rPr lang="en-US" dirty="0" smtClean="0">
                <a:solidFill>
                  <a:schemeClr val="accent2"/>
                </a:solidFill>
              </a:rPr>
            </a:br>
            <a:r>
              <a:rPr lang="en-US" b="1" dirty="0" smtClean="0">
                <a:solidFill>
                  <a:schemeClr val="tx1"/>
                </a:solidFill>
              </a:rPr>
              <a:t>Disclaimer</a:t>
            </a:r>
            <a:endParaRPr lang="en-US" b="1" dirty="0">
              <a:solidFill>
                <a:schemeClr val="tx1"/>
              </a:solidFill>
            </a:endParaRPr>
          </a:p>
        </p:txBody>
      </p:sp>
      <p:sp>
        <p:nvSpPr>
          <p:cNvPr id="3" name="Content Placeholder 2"/>
          <p:cNvSpPr>
            <a:spLocks noGrp="1"/>
          </p:cNvSpPr>
          <p:nvPr>
            <p:ph idx="1"/>
          </p:nvPr>
        </p:nvSpPr>
        <p:spPr>
          <a:xfrm>
            <a:off x="1676400" y="1219200"/>
            <a:ext cx="6858001" cy="4705350"/>
          </a:xfrm>
        </p:spPr>
        <p:txBody>
          <a:bodyPr>
            <a:noAutofit/>
          </a:bodyPr>
          <a:lstStyle/>
          <a:p>
            <a:pPr>
              <a:buFont typeface="Wingdings" pitchFamily="2" charset="2"/>
              <a:buChar char="§"/>
            </a:pPr>
            <a:r>
              <a:rPr lang="en-US" sz="2000" dirty="0" smtClean="0"/>
              <a:t>The information provided by speakers in any presentation made as part of the 2015 NAF Annual Membership Meeting is for informational use only.</a:t>
            </a:r>
          </a:p>
          <a:p>
            <a:pPr>
              <a:buFont typeface="Wingdings" pitchFamily="2" charset="2"/>
              <a:buChar char="§"/>
            </a:pPr>
            <a:r>
              <a:rPr lang="en-US" sz="2000" dirty="0" smtClean="0"/>
              <a:t>NAF encourages all attendees to consult with their primary care provider, neurologist, or other health care provider about any advice, exercise,  therapies, medication, treatment, nutritional supplement, or regimen that may have been mentioned as part of any presentation.</a:t>
            </a:r>
          </a:p>
          <a:p>
            <a:pPr>
              <a:buFont typeface="Wingdings" pitchFamily="2" charset="2"/>
              <a:buChar char="§"/>
            </a:pPr>
            <a:r>
              <a:rPr lang="en-US" sz="2000" dirty="0" smtClean="0"/>
              <a:t>Products or services mentioned during these presentations does not imply endorsement by NAF. </a:t>
            </a:r>
            <a:endParaRPr lang="en-US" sz="2000" dirty="0"/>
          </a:p>
        </p:txBody>
      </p:sp>
      <p:pic>
        <p:nvPicPr>
          <p:cNvPr id="4" name="Picture 3" descr="atalogo.gif"/>
          <p:cNvPicPr>
            <a:picLocks noChangeAspect="1"/>
          </p:cNvPicPr>
          <p:nvPr/>
        </p:nvPicPr>
        <p:blipFill>
          <a:blip r:embed="rId2" cstate="print"/>
          <a:stretch>
            <a:fillRect/>
          </a:stretch>
        </p:blipFill>
        <p:spPr>
          <a:xfrm>
            <a:off x="838200" y="5448300"/>
            <a:ext cx="3810000" cy="9525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Effective Coping</a:t>
            </a:r>
            <a:endParaRPr lang="en-US" sz="4800" dirty="0"/>
          </a:p>
        </p:txBody>
      </p:sp>
      <p:sp>
        <p:nvSpPr>
          <p:cNvPr id="3" name="Content Placeholder 2"/>
          <p:cNvSpPr>
            <a:spLocks noGrp="1"/>
          </p:cNvSpPr>
          <p:nvPr>
            <p:ph idx="1"/>
          </p:nvPr>
        </p:nvSpPr>
        <p:spPr>
          <a:xfrm>
            <a:off x="1938667" y="1752600"/>
            <a:ext cx="6591985" cy="4876800"/>
          </a:xfrm>
        </p:spPr>
        <p:txBody>
          <a:bodyPr>
            <a:normAutofit fontScale="92500" lnSpcReduction="10000"/>
          </a:bodyPr>
          <a:lstStyle/>
          <a:p>
            <a:r>
              <a:rPr lang="en-US" sz="3200" dirty="0"/>
              <a:t>Stress </a:t>
            </a:r>
            <a:r>
              <a:rPr lang="en-US" sz="3200" dirty="0" smtClean="0"/>
              <a:t>management </a:t>
            </a:r>
          </a:p>
          <a:p>
            <a:r>
              <a:rPr lang="en-US" sz="3200" dirty="0" smtClean="0"/>
              <a:t>Find the positive</a:t>
            </a:r>
          </a:p>
          <a:p>
            <a:r>
              <a:rPr lang="en-US" sz="3200" dirty="0" smtClean="0"/>
              <a:t>Develop and maintain your humor</a:t>
            </a:r>
          </a:p>
          <a:p>
            <a:r>
              <a:rPr lang="en-US" sz="3200" dirty="0" smtClean="0"/>
              <a:t>Professional services </a:t>
            </a:r>
          </a:p>
          <a:p>
            <a:r>
              <a:rPr lang="en-US" sz="3200" dirty="0" smtClean="0"/>
              <a:t>Know your limits and make adaptations</a:t>
            </a:r>
          </a:p>
          <a:p>
            <a:r>
              <a:rPr lang="en-US" sz="3200" dirty="0" smtClean="0"/>
              <a:t>Social support</a:t>
            </a:r>
          </a:p>
          <a:p>
            <a:r>
              <a:rPr lang="en-US" sz="3200" dirty="0" smtClean="0"/>
              <a:t>Support groups</a:t>
            </a:r>
          </a:p>
          <a:p>
            <a:endParaRPr lang="en-US" sz="3200" dirty="0"/>
          </a:p>
          <a:p>
            <a:endParaRPr lang="en-US" sz="3200" dirty="0"/>
          </a:p>
          <a:p>
            <a:endParaRPr lang="en-US" sz="3200" dirty="0" smtClean="0"/>
          </a:p>
        </p:txBody>
      </p:sp>
    </p:spTree>
    <p:extLst>
      <p:ext uri="{BB962C8B-B14F-4D97-AF65-F5344CB8AC3E}">
        <p14:creationId xmlns:p14="http://schemas.microsoft.com/office/powerpoint/2010/main" val="32274172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iff Support Group Survivor Carto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905000" y="1600200"/>
            <a:ext cx="6926230" cy="4114800"/>
          </a:xfrm>
          <a:prstGeom prst="rect">
            <a:avLst/>
          </a:prstGeom>
          <a:noFill/>
        </p:spPr>
      </p:pic>
    </p:spTree>
    <p:extLst>
      <p:ext uri="{BB962C8B-B14F-4D97-AF65-F5344CB8AC3E}">
        <p14:creationId xmlns:p14="http://schemas.microsoft.com/office/powerpoint/2010/main" val="407575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Effective Coping</a:t>
            </a:r>
            <a:endParaRPr lang="en-US" sz="4400" dirty="0"/>
          </a:p>
        </p:txBody>
      </p:sp>
      <p:sp>
        <p:nvSpPr>
          <p:cNvPr id="3" name="Content Placeholder 2"/>
          <p:cNvSpPr>
            <a:spLocks noGrp="1"/>
          </p:cNvSpPr>
          <p:nvPr>
            <p:ph idx="1"/>
          </p:nvPr>
        </p:nvSpPr>
        <p:spPr>
          <a:xfrm>
            <a:off x="1913982" y="1600200"/>
            <a:ext cx="6849018" cy="4343400"/>
          </a:xfrm>
        </p:spPr>
        <p:txBody>
          <a:bodyPr>
            <a:noAutofit/>
          </a:bodyPr>
          <a:lstStyle/>
          <a:p>
            <a:r>
              <a:rPr lang="en-US" sz="2400" b="1" dirty="0" smtClean="0"/>
              <a:t>Caregiver Support</a:t>
            </a:r>
          </a:p>
          <a:p>
            <a:pPr lvl="1"/>
            <a:r>
              <a:rPr lang="en-US" sz="2400" dirty="0" smtClean="0"/>
              <a:t>Ataxia </a:t>
            </a:r>
            <a:r>
              <a:rPr lang="en-US" sz="2400" dirty="0"/>
              <a:t>impacts entire families and communities</a:t>
            </a:r>
          </a:p>
          <a:p>
            <a:pPr lvl="1"/>
            <a:r>
              <a:rPr lang="en-US" sz="2400" dirty="0"/>
              <a:t>Prevent caregiver burnout </a:t>
            </a:r>
          </a:p>
          <a:p>
            <a:pPr lvl="1"/>
            <a:r>
              <a:rPr lang="en-US" sz="2400" dirty="0"/>
              <a:t>Find ways to continuously support one another</a:t>
            </a:r>
          </a:p>
          <a:p>
            <a:pPr lvl="1"/>
            <a:r>
              <a:rPr lang="en-US" sz="2400" dirty="0"/>
              <a:t>Caregiver health</a:t>
            </a:r>
          </a:p>
          <a:p>
            <a:pPr lvl="2"/>
            <a:r>
              <a:rPr lang="en-US" sz="2400" dirty="0"/>
              <a:t>Care partner support groups</a:t>
            </a:r>
          </a:p>
          <a:p>
            <a:pPr lvl="2"/>
            <a:r>
              <a:rPr lang="en-US" sz="2400" dirty="0"/>
              <a:t>Take breaks  </a:t>
            </a:r>
          </a:p>
          <a:p>
            <a:pPr lvl="2"/>
            <a:r>
              <a:rPr lang="en-US" sz="2400" dirty="0"/>
              <a:t>Visit your doctor </a:t>
            </a:r>
          </a:p>
          <a:p>
            <a:endParaRPr lang="en-US" sz="2400" dirty="0"/>
          </a:p>
          <a:p>
            <a:endParaRPr lang="en-US" sz="2400" dirty="0" smtClean="0"/>
          </a:p>
        </p:txBody>
      </p:sp>
    </p:spTree>
    <p:extLst>
      <p:ext uri="{BB962C8B-B14F-4D97-AF65-F5344CB8AC3E}">
        <p14:creationId xmlns:p14="http://schemas.microsoft.com/office/powerpoint/2010/main" val="197062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Strategies </a:t>
            </a:r>
            <a:endParaRPr lang="en-US" dirty="0"/>
          </a:p>
        </p:txBody>
      </p:sp>
      <p:sp>
        <p:nvSpPr>
          <p:cNvPr id="3" name="Content Placeholder 2"/>
          <p:cNvSpPr>
            <a:spLocks noGrp="1"/>
          </p:cNvSpPr>
          <p:nvPr>
            <p:ph idx="1"/>
          </p:nvPr>
        </p:nvSpPr>
        <p:spPr>
          <a:xfrm>
            <a:off x="1676400" y="1752600"/>
            <a:ext cx="6591985" cy="4495800"/>
          </a:xfrm>
        </p:spPr>
        <p:txBody>
          <a:bodyPr>
            <a:normAutofit/>
          </a:bodyPr>
          <a:lstStyle/>
          <a:p>
            <a:r>
              <a:rPr lang="en-US" sz="3200" dirty="0" smtClean="0"/>
              <a:t>Execute a care plan </a:t>
            </a:r>
          </a:p>
          <a:p>
            <a:r>
              <a:rPr lang="en-US" sz="3200" dirty="0" smtClean="0"/>
              <a:t>Exercise</a:t>
            </a:r>
          </a:p>
          <a:p>
            <a:r>
              <a:rPr lang="en-US" sz="3200" dirty="0" smtClean="0"/>
              <a:t>Eat Well </a:t>
            </a:r>
          </a:p>
          <a:p>
            <a:r>
              <a:rPr lang="en-US" sz="3200" dirty="0" smtClean="0"/>
              <a:t>Education </a:t>
            </a:r>
          </a:p>
          <a:p>
            <a:r>
              <a:rPr lang="en-US" sz="3200" dirty="0"/>
              <a:t>Effective Communication </a:t>
            </a:r>
            <a:endParaRPr lang="en-US" sz="3200" dirty="0" smtClean="0"/>
          </a:p>
          <a:p>
            <a:r>
              <a:rPr lang="en-US" sz="3200" dirty="0" smtClean="0"/>
              <a:t>Effective Coping</a:t>
            </a:r>
          </a:p>
          <a:p>
            <a:r>
              <a:rPr lang="en-US" sz="3200" b="1" dirty="0" smtClean="0"/>
              <a:t>Exploring Options</a:t>
            </a:r>
          </a:p>
          <a:p>
            <a:endParaRPr lang="en-US" sz="3200" dirty="0" smtClean="0"/>
          </a:p>
        </p:txBody>
      </p:sp>
    </p:spTree>
    <p:extLst>
      <p:ext uri="{BB962C8B-B14F-4D97-AF65-F5344CB8AC3E}">
        <p14:creationId xmlns:p14="http://schemas.microsoft.com/office/powerpoint/2010/main" val="2276379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Explore Options</a:t>
            </a:r>
            <a:endParaRPr lang="en-US" sz="4800" dirty="0"/>
          </a:p>
        </p:txBody>
      </p:sp>
      <p:sp>
        <p:nvSpPr>
          <p:cNvPr id="3" name="Content Placeholder 2"/>
          <p:cNvSpPr>
            <a:spLocks noGrp="1"/>
          </p:cNvSpPr>
          <p:nvPr>
            <p:ph idx="1"/>
          </p:nvPr>
        </p:nvSpPr>
        <p:spPr>
          <a:xfrm>
            <a:off x="1942415" y="2133600"/>
            <a:ext cx="6591985" cy="4343400"/>
          </a:xfrm>
        </p:spPr>
        <p:txBody>
          <a:bodyPr>
            <a:normAutofit/>
          </a:bodyPr>
          <a:lstStyle/>
          <a:p>
            <a:r>
              <a:rPr lang="en-US" sz="3200" dirty="0" smtClean="0"/>
              <a:t>Learn what resources are available in your community </a:t>
            </a:r>
            <a:endParaRPr lang="en-US" sz="3200" dirty="0"/>
          </a:p>
          <a:p>
            <a:pPr lvl="1"/>
            <a:r>
              <a:rPr lang="en-US" sz="3200" dirty="0" smtClean="0"/>
              <a:t>Activity centers</a:t>
            </a:r>
          </a:p>
          <a:p>
            <a:pPr lvl="1"/>
            <a:r>
              <a:rPr lang="en-US" sz="3200" dirty="0" smtClean="0"/>
              <a:t>Wellness programs</a:t>
            </a:r>
          </a:p>
          <a:p>
            <a:pPr lvl="1"/>
            <a:r>
              <a:rPr lang="en-US" sz="3200" dirty="0" smtClean="0"/>
              <a:t>Financial resources </a:t>
            </a:r>
          </a:p>
          <a:p>
            <a:pPr lvl="1"/>
            <a:r>
              <a:rPr lang="en-US" sz="3200" dirty="0" smtClean="0"/>
              <a:t>Future planning</a:t>
            </a:r>
          </a:p>
          <a:p>
            <a:pPr lvl="1"/>
            <a:r>
              <a:rPr lang="en-US" sz="3200" dirty="0" smtClean="0"/>
              <a:t>Case managers</a:t>
            </a:r>
          </a:p>
          <a:p>
            <a:pPr lvl="1"/>
            <a:endParaRPr lang="en-US" sz="3200" dirty="0" smtClean="0"/>
          </a:p>
          <a:p>
            <a:endParaRPr lang="en-US" sz="3200" dirty="0"/>
          </a:p>
        </p:txBody>
      </p:sp>
    </p:spTree>
    <p:extLst>
      <p:ext uri="{BB962C8B-B14F-4D97-AF65-F5344CB8AC3E}">
        <p14:creationId xmlns:p14="http://schemas.microsoft.com/office/powerpoint/2010/main" val="9841743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2415" y="1524000"/>
            <a:ext cx="6591985" cy="4387222"/>
          </a:xfrm>
        </p:spPr>
        <p:txBody>
          <a:bodyPr>
            <a:normAutofit/>
          </a:bodyPr>
          <a:lstStyle/>
          <a:p>
            <a:pPr marL="0" indent="0">
              <a:buNone/>
            </a:pPr>
            <a:r>
              <a:rPr lang="en-US" sz="4800" i="1" dirty="0" smtClean="0"/>
              <a:t>“Life consists not in holding good cards but in playing those you hold well” </a:t>
            </a:r>
          </a:p>
          <a:p>
            <a:pPr marL="0" indent="0" algn="r">
              <a:buNone/>
            </a:pPr>
            <a:r>
              <a:rPr lang="en-US" sz="2000" dirty="0" smtClean="0"/>
              <a:t>-</a:t>
            </a:r>
            <a:r>
              <a:rPr lang="en-US" sz="2800" b="1" dirty="0" smtClean="0"/>
              <a:t>Josh Billings</a:t>
            </a:r>
            <a:endParaRPr lang="en-US" sz="2800" b="1" dirty="0"/>
          </a:p>
        </p:txBody>
      </p:sp>
    </p:spTree>
    <p:extLst>
      <p:ext uri="{BB962C8B-B14F-4D97-AF65-F5344CB8AC3E}">
        <p14:creationId xmlns:p14="http://schemas.microsoft.com/office/powerpoint/2010/main" val="39134693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References</a:t>
            </a:r>
            <a:endParaRPr lang="en-US" sz="4800" dirty="0"/>
          </a:p>
        </p:txBody>
      </p:sp>
      <p:sp>
        <p:nvSpPr>
          <p:cNvPr id="3" name="Content Placeholder 2"/>
          <p:cNvSpPr>
            <a:spLocks noGrp="1"/>
          </p:cNvSpPr>
          <p:nvPr>
            <p:ph idx="1"/>
          </p:nvPr>
        </p:nvSpPr>
        <p:spPr/>
        <p:txBody>
          <a:bodyPr/>
          <a:lstStyle/>
          <a:p>
            <a:r>
              <a:rPr lang="en-US" dirty="0" smtClean="0"/>
              <a:t>1. </a:t>
            </a:r>
            <a:r>
              <a:rPr lang="en-US" dirty="0"/>
              <a:t>Gomez, C. M. (2014). Finding the Best Ataxia Care. </a:t>
            </a:r>
            <a:r>
              <a:rPr lang="en-US" i="1" dirty="0"/>
              <a:t>The University of Chicago. </a:t>
            </a:r>
            <a:endParaRPr lang="en-US" i="1" dirty="0" smtClean="0"/>
          </a:p>
          <a:p>
            <a:r>
              <a:rPr lang="en-US" dirty="0" smtClean="0"/>
              <a:t>2. Nance, M. A. (2003). Living with Ataxia. </a:t>
            </a:r>
            <a:r>
              <a:rPr lang="en-US" i="1" dirty="0" smtClean="0"/>
              <a:t>National Ataxia Foundation</a:t>
            </a:r>
          </a:p>
          <a:p>
            <a:r>
              <a:rPr lang="en-US" dirty="0" smtClean="0"/>
              <a:t>3. Dunlop, S. R. (2014). The Parkinson’s Disease Management Plan. </a:t>
            </a:r>
            <a:r>
              <a:rPr lang="en-US" i="1" dirty="0" smtClean="0"/>
              <a:t>Johns Hopkins Parkinson’s Disease and Movement Disorders Center</a:t>
            </a:r>
          </a:p>
          <a:p>
            <a:r>
              <a:rPr lang="en-US" dirty="0" smtClean="0"/>
              <a:t>4. Reynolds, A. (2009). Patient-centered Care. </a:t>
            </a:r>
            <a:r>
              <a:rPr lang="en-US" i="1" dirty="0" smtClean="0"/>
              <a:t>American Society of Radiological Technologists. </a:t>
            </a:r>
          </a:p>
          <a:p>
            <a:pPr marL="342900" lvl="2" indent="-342900"/>
            <a:r>
              <a:rPr lang="en-US" sz="1800" dirty="0" smtClean="0"/>
              <a:t>5. </a:t>
            </a:r>
            <a:r>
              <a:rPr lang="en-US" sz="1800" dirty="0" err="1" smtClean="0"/>
              <a:t>Dokin</a:t>
            </a:r>
            <a:r>
              <a:rPr lang="en-US" sz="1800" dirty="0" smtClean="0"/>
              <a:t>, R. D. (2014).  Cognitive </a:t>
            </a:r>
            <a:r>
              <a:rPr lang="en-US" sz="1800" dirty="0" err="1" smtClean="0"/>
              <a:t>Behavorial</a:t>
            </a:r>
            <a:r>
              <a:rPr lang="en-US" sz="1800" dirty="0" smtClean="0"/>
              <a:t> Therapy. </a:t>
            </a:r>
            <a:r>
              <a:rPr lang="en-US" sz="1800" i="1" dirty="0" smtClean="0"/>
              <a:t>Rutgers University.</a:t>
            </a:r>
            <a:endParaRPr lang="en-US" sz="1800" dirty="0"/>
          </a:p>
          <a:p>
            <a:endParaRPr lang="en-US" dirty="0"/>
          </a:p>
        </p:txBody>
      </p:sp>
    </p:spTree>
    <p:extLst>
      <p:ext uri="{BB962C8B-B14F-4D97-AF65-F5344CB8AC3E}">
        <p14:creationId xmlns:p14="http://schemas.microsoft.com/office/powerpoint/2010/main" val="419733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tx1"/>
                </a:solidFill>
              </a:rPr>
              <a:t>Presenter Disclosures</a:t>
            </a:r>
            <a:r>
              <a:rPr lang="en-US" dirty="0" smtClean="0"/>
              <a:t>			</a:t>
            </a:r>
            <a:endParaRPr lang="en-US" dirty="0"/>
          </a:p>
        </p:txBody>
      </p:sp>
      <p:sp>
        <p:nvSpPr>
          <p:cNvPr id="3" name="Content Placeholder 2"/>
          <p:cNvSpPr>
            <a:spLocks noGrp="1"/>
          </p:cNvSpPr>
          <p:nvPr>
            <p:ph idx="1"/>
          </p:nvPr>
        </p:nvSpPr>
        <p:spPr>
          <a:xfrm>
            <a:off x="1752600" y="1447800"/>
            <a:ext cx="6172200" cy="3873246"/>
          </a:xfrm>
        </p:spPr>
        <p:txBody>
          <a:bodyPr>
            <a:normAutofit/>
          </a:bodyPr>
          <a:lstStyle/>
          <a:p>
            <a:pPr>
              <a:buFont typeface="Wingdings" pitchFamily="2" charset="2"/>
              <a:buChar char="§"/>
            </a:pPr>
            <a:r>
              <a:rPr lang="en-US" sz="2400" dirty="0" smtClean="0"/>
              <a:t>List Speaker(s)</a:t>
            </a:r>
          </a:p>
          <a:p>
            <a:pPr>
              <a:buFont typeface="Wingdings" pitchFamily="2" charset="2"/>
              <a:buChar char="§"/>
            </a:pPr>
            <a:r>
              <a:rPr lang="en-US" sz="2400" dirty="0" smtClean="0"/>
              <a:t>The following personal financial relationships with commercial interests relevant to this presentation existed during the past 12 months:</a:t>
            </a:r>
          </a:p>
          <a:p>
            <a:pPr>
              <a:buFont typeface="Wingdings" pitchFamily="2" charset="2"/>
              <a:buChar char="§"/>
            </a:pPr>
            <a:r>
              <a:rPr lang="en-US" sz="2400" dirty="0" smtClean="0"/>
              <a:t>No relationships to disclose or list</a:t>
            </a:r>
            <a:endParaRPr lang="en-US" sz="2400" dirty="0"/>
          </a:p>
        </p:txBody>
      </p:sp>
      <p:pic>
        <p:nvPicPr>
          <p:cNvPr id="4" name="Picture 3" descr="atalogo.gif"/>
          <p:cNvPicPr>
            <a:picLocks noChangeAspect="1"/>
          </p:cNvPicPr>
          <p:nvPr/>
        </p:nvPicPr>
        <p:blipFill>
          <a:blip r:embed="rId2" cstate="print"/>
          <a:stretch>
            <a:fillRect/>
          </a:stretch>
        </p:blipFill>
        <p:spPr>
          <a:xfrm>
            <a:off x="838200" y="5330190"/>
            <a:ext cx="3810000" cy="9525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Strategies </a:t>
            </a:r>
            <a:endParaRPr lang="en-US" sz="4800" b="1" dirty="0"/>
          </a:p>
        </p:txBody>
      </p:sp>
      <p:sp>
        <p:nvSpPr>
          <p:cNvPr id="3" name="Content Placeholder 2"/>
          <p:cNvSpPr>
            <a:spLocks noGrp="1"/>
          </p:cNvSpPr>
          <p:nvPr>
            <p:ph idx="1"/>
          </p:nvPr>
        </p:nvSpPr>
        <p:spPr>
          <a:xfrm>
            <a:off x="1676400" y="1752600"/>
            <a:ext cx="6591985" cy="4495800"/>
          </a:xfrm>
        </p:spPr>
        <p:txBody>
          <a:bodyPr>
            <a:normAutofit/>
          </a:bodyPr>
          <a:lstStyle/>
          <a:p>
            <a:pPr marL="514350" indent="-514350">
              <a:buFont typeface="+mj-lt"/>
              <a:buAutoNum type="arabicPeriod"/>
            </a:pPr>
            <a:r>
              <a:rPr lang="en-US" sz="3200" dirty="0" smtClean="0"/>
              <a:t>Execute a care plan </a:t>
            </a:r>
          </a:p>
          <a:p>
            <a:pPr marL="514350" indent="-514350">
              <a:buFont typeface="+mj-lt"/>
              <a:buAutoNum type="arabicPeriod"/>
            </a:pPr>
            <a:r>
              <a:rPr lang="en-US" sz="3200" dirty="0" smtClean="0"/>
              <a:t>Exercise</a:t>
            </a:r>
          </a:p>
          <a:p>
            <a:pPr marL="514350" indent="-514350">
              <a:buFont typeface="+mj-lt"/>
              <a:buAutoNum type="arabicPeriod"/>
            </a:pPr>
            <a:r>
              <a:rPr lang="en-US" sz="3200" dirty="0" smtClean="0"/>
              <a:t>Eat Well </a:t>
            </a:r>
          </a:p>
          <a:p>
            <a:pPr marL="514350" indent="-514350">
              <a:buFont typeface="+mj-lt"/>
              <a:buAutoNum type="arabicPeriod"/>
            </a:pPr>
            <a:r>
              <a:rPr lang="en-US" sz="3200" dirty="0" smtClean="0"/>
              <a:t>Education </a:t>
            </a:r>
          </a:p>
          <a:p>
            <a:pPr marL="514350" indent="-514350">
              <a:buFont typeface="+mj-lt"/>
              <a:buAutoNum type="arabicPeriod"/>
            </a:pPr>
            <a:r>
              <a:rPr lang="en-US" sz="3200" dirty="0"/>
              <a:t>Effective Communication </a:t>
            </a:r>
            <a:endParaRPr lang="en-US" sz="3200" dirty="0" smtClean="0"/>
          </a:p>
          <a:p>
            <a:pPr marL="514350" indent="-514350">
              <a:buFont typeface="+mj-lt"/>
              <a:buAutoNum type="arabicPeriod"/>
            </a:pPr>
            <a:r>
              <a:rPr lang="en-US" sz="3200" dirty="0" smtClean="0"/>
              <a:t>Effective Coping</a:t>
            </a:r>
          </a:p>
          <a:p>
            <a:pPr marL="514350" indent="-514350">
              <a:buFont typeface="+mj-lt"/>
              <a:buAutoNum type="arabicPeriod"/>
            </a:pPr>
            <a:r>
              <a:rPr lang="en-US" sz="3200" dirty="0" smtClean="0"/>
              <a:t>Exploring Options</a:t>
            </a:r>
          </a:p>
          <a:p>
            <a:endParaRPr lang="en-US" sz="2000" dirty="0" smtClean="0"/>
          </a:p>
        </p:txBody>
      </p:sp>
      <p:sp>
        <p:nvSpPr>
          <p:cNvPr id="4" name="TextBox 3"/>
          <p:cNvSpPr txBox="1"/>
          <p:nvPr/>
        </p:nvSpPr>
        <p:spPr>
          <a:xfrm>
            <a:off x="7620000" y="6581001"/>
            <a:ext cx="2362200" cy="276999"/>
          </a:xfrm>
          <a:prstGeom prst="rect">
            <a:avLst/>
          </a:prstGeom>
          <a:noFill/>
        </p:spPr>
        <p:txBody>
          <a:bodyPr wrap="square" rtlCol="0">
            <a:spAutoFit/>
          </a:bodyPr>
          <a:lstStyle/>
          <a:p>
            <a:r>
              <a:rPr lang="en-US" sz="1200" dirty="0" smtClean="0"/>
              <a:t>3. Dunlop (2014) </a:t>
            </a:r>
            <a:endParaRPr lang="en-US" sz="1200" dirty="0"/>
          </a:p>
        </p:txBody>
      </p:sp>
    </p:spTree>
    <p:extLst>
      <p:ext uri="{BB962C8B-B14F-4D97-AF65-F5344CB8AC3E}">
        <p14:creationId xmlns:p14="http://schemas.microsoft.com/office/powerpoint/2010/main" val="629278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Strategies </a:t>
            </a:r>
            <a:endParaRPr lang="en-US" dirty="0"/>
          </a:p>
        </p:txBody>
      </p:sp>
      <p:sp>
        <p:nvSpPr>
          <p:cNvPr id="3" name="Content Placeholder 2"/>
          <p:cNvSpPr>
            <a:spLocks noGrp="1"/>
          </p:cNvSpPr>
          <p:nvPr>
            <p:ph idx="1"/>
          </p:nvPr>
        </p:nvSpPr>
        <p:spPr>
          <a:xfrm>
            <a:off x="1676400" y="1752600"/>
            <a:ext cx="6591985" cy="4495800"/>
          </a:xfrm>
        </p:spPr>
        <p:txBody>
          <a:bodyPr>
            <a:normAutofit/>
          </a:bodyPr>
          <a:lstStyle/>
          <a:p>
            <a:pPr marL="457200" indent="-457200">
              <a:buFont typeface="+mj-lt"/>
              <a:buAutoNum type="arabicPeriod"/>
            </a:pPr>
            <a:r>
              <a:rPr lang="en-US" sz="3200" b="1" dirty="0" smtClean="0"/>
              <a:t>Execute a care plan </a:t>
            </a:r>
          </a:p>
          <a:p>
            <a:pPr marL="457200" indent="-457200">
              <a:buFont typeface="+mj-lt"/>
              <a:buAutoNum type="arabicPeriod"/>
            </a:pPr>
            <a:r>
              <a:rPr lang="en-US" sz="3200" dirty="0" smtClean="0"/>
              <a:t>Exercise</a:t>
            </a:r>
          </a:p>
          <a:p>
            <a:pPr marL="457200" indent="-457200">
              <a:buFont typeface="+mj-lt"/>
              <a:buAutoNum type="arabicPeriod"/>
            </a:pPr>
            <a:r>
              <a:rPr lang="en-US" sz="3200" dirty="0" smtClean="0"/>
              <a:t>Eat Well </a:t>
            </a:r>
          </a:p>
          <a:p>
            <a:pPr marL="457200" indent="-457200">
              <a:buFont typeface="+mj-lt"/>
              <a:buAutoNum type="arabicPeriod"/>
            </a:pPr>
            <a:r>
              <a:rPr lang="en-US" sz="3200" dirty="0" smtClean="0"/>
              <a:t>Education </a:t>
            </a:r>
          </a:p>
          <a:p>
            <a:pPr marL="457200" indent="-457200">
              <a:buFont typeface="+mj-lt"/>
              <a:buAutoNum type="arabicPeriod"/>
            </a:pPr>
            <a:r>
              <a:rPr lang="en-US" sz="3200" dirty="0"/>
              <a:t>Effective Communication </a:t>
            </a:r>
            <a:endParaRPr lang="en-US" sz="3200" dirty="0" smtClean="0"/>
          </a:p>
          <a:p>
            <a:pPr marL="457200" indent="-457200">
              <a:buFont typeface="+mj-lt"/>
              <a:buAutoNum type="arabicPeriod"/>
            </a:pPr>
            <a:r>
              <a:rPr lang="en-US" sz="3200" dirty="0" smtClean="0"/>
              <a:t>Effective Coping</a:t>
            </a:r>
          </a:p>
          <a:p>
            <a:pPr marL="457200" indent="-457200">
              <a:buFont typeface="+mj-lt"/>
              <a:buAutoNum type="arabicPeriod"/>
            </a:pPr>
            <a:r>
              <a:rPr lang="en-US" sz="3200" dirty="0" smtClean="0"/>
              <a:t>Exploring Options</a:t>
            </a:r>
          </a:p>
          <a:p>
            <a:endParaRPr lang="en-US" sz="2000" dirty="0" smtClean="0"/>
          </a:p>
        </p:txBody>
      </p:sp>
    </p:spTree>
    <p:extLst>
      <p:ext uri="{BB962C8B-B14F-4D97-AF65-F5344CB8AC3E}">
        <p14:creationId xmlns:p14="http://schemas.microsoft.com/office/powerpoint/2010/main" val="40994442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Your Care Plan</a:t>
            </a:r>
            <a:endParaRPr lang="en-US" sz="4800" dirty="0"/>
          </a:p>
        </p:txBody>
      </p:sp>
      <p:sp>
        <p:nvSpPr>
          <p:cNvPr id="3" name="Content Placeholder 2"/>
          <p:cNvSpPr>
            <a:spLocks noGrp="1"/>
          </p:cNvSpPr>
          <p:nvPr>
            <p:ph idx="1"/>
          </p:nvPr>
        </p:nvSpPr>
        <p:spPr>
          <a:xfrm>
            <a:off x="1752601" y="1600200"/>
            <a:ext cx="7239000" cy="4724400"/>
          </a:xfrm>
        </p:spPr>
        <p:txBody>
          <a:bodyPr>
            <a:noAutofit/>
          </a:bodyPr>
          <a:lstStyle/>
          <a:p>
            <a:r>
              <a:rPr lang="en-US" sz="2800" dirty="0"/>
              <a:t>Be an </a:t>
            </a:r>
            <a:r>
              <a:rPr lang="en-US" sz="2800" b="1" dirty="0" smtClean="0"/>
              <a:t>ACTIVE</a:t>
            </a:r>
            <a:r>
              <a:rPr lang="en-US" sz="2800" dirty="0" smtClean="0"/>
              <a:t> participant</a:t>
            </a:r>
          </a:p>
          <a:p>
            <a:r>
              <a:rPr lang="en-US" sz="2800" dirty="0" smtClean="0"/>
              <a:t>Develop a </a:t>
            </a:r>
            <a:r>
              <a:rPr lang="en-US" sz="2800" b="1" dirty="0" smtClean="0"/>
              <a:t>TEAM </a:t>
            </a:r>
            <a:r>
              <a:rPr lang="en-US" sz="2800" dirty="0" smtClean="0"/>
              <a:t>of individuals dedicated to your care</a:t>
            </a:r>
          </a:p>
          <a:p>
            <a:pPr lvl="1"/>
            <a:r>
              <a:rPr lang="en-US" sz="2800" dirty="0" smtClean="0"/>
              <a:t>Seek care providers you trust </a:t>
            </a:r>
            <a:r>
              <a:rPr lang="en-US" sz="2800" baseline="30000" dirty="0" smtClean="0"/>
              <a:t>1</a:t>
            </a:r>
            <a:r>
              <a:rPr lang="en-US" sz="2800" dirty="0" smtClean="0"/>
              <a:t>   </a:t>
            </a:r>
          </a:p>
          <a:p>
            <a:pPr lvl="1"/>
            <a:r>
              <a:rPr lang="en-US" sz="2800" dirty="0" smtClean="0"/>
              <a:t>Build a strong relationship with your physician </a:t>
            </a:r>
            <a:r>
              <a:rPr lang="en-US" sz="2800" baseline="30000" dirty="0" smtClean="0"/>
              <a:t>2</a:t>
            </a:r>
            <a:r>
              <a:rPr lang="en-US" sz="2800" dirty="0" smtClean="0"/>
              <a:t> </a:t>
            </a:r>
          </a:p>
          <a:p>
            <a:pPr lvl="1"/>
            <a:r>
              <a:rPr lang="en-US" sz="2800" dirty="0" smtClean="0"/>
              <a:t>Identify your </a:t>
            </a:r>
            <a:r>
              <a:rPr lang="en-US" sz="2800" dirty="0"/>
              <a:t/>
            </a:r>
            <a:br>
              <a:rPr lang="en-US" sz="2800" dirty="0"/>
            </a:br>
            <a:r>
              <a:rPr lang="en-US" sz="2800" dirty="0" smtClean="0"/>
              <a:t>care partner(s)</a:t>
            </a:r>
          </a:p>
          <a:p>
            <a:endParaRPr lang="en-US" sz="2800"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11666" r="7500" b="9902"/>
          <a:stretch/>
        </p:blipFill>
        <p:spPr>
          <a:xfrm>
            <a:off x="5970732" y="4626154"/>
            <a:ext cx="3010876" cy="2231846"/>
          </a:xfrm>
          <a:prstGeom prst="rect">
            <a:avLst/>
          </a:prstGeom>
        </p:spPr>
      </p:pic>
    </p:spTree>
    <p:extLst>
      <p:ext uri="{BB962C8B-B14F-4D97-AF65-F5344CB8AC3E}">
        <p14:creationId xmlns:p14="http://schemas.microsoft.com/office/powerpoint/2010/main" val="13025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Build Your Care Team </a:t>
            </a:r>
            <a:endParaRPr lang="en-US" sz="4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0497496"/>
              </p:ext>
            </p:extLst>
          </p:nvPr>
        </p:nvGraphicFramePr>
        <p:xfrm>
          <a:off x="838200" y="1600200"/>
          <a:ext cx="8305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7391400" y="6248400"/>
            <a:ext cx="1752600" cy="430887"/>
          </a:xfrm>
          <a:prstGeom prst="rect">
            <a:avLst/>
          </a:prstGeom>
          <a:noFill/>
        </p:spPr>
        <p:txBody>
          <a:bodyPr wrap="square" rtlCol="0">
            <a:spAutoFit/>
          </a:bodyPr>
          <a:lstStyle/>
          <a:p>
            <a:r>
              <a:rPr lang="en-US" sz="1050" dirty="0" smtClean="0"/>
              <a:t>3. Dunlop (2014)</a:t>
            </a:r>
          </a:p>
          <a:p>
            <a:r>
              <a:rPr lang="en-US" sz="1050" dirty="0" smtClean="0"/>
              <a:t>4. Reynolds (2009)</a:t>
            </a:r>
            <a:endParaRPr lang="en-US" sz="1050" dirty="0"/>
          </a:p>
        </p:txBody>
      </p:sp>
    </p:spTree>
    <p:extLst>
      <p:ext uri="{BB962C8B-B14F-4D97-AF65-F5344CB8AC3E}">
        <p14:creationId xmlns:p14="http://schemas.microsoft.com/office/powerpoint/2010/main" val="38418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Strategies </a:t>
            </a:r>
            <a:endParaRPr lang="en-US" dirty="0"/>
          </a:p>
        </p:txBody>
      </p:sp>
      <p:sp>
        <p:nvSpPr>
          <p:cNvPr id="3" name="Content Placeholder 2"/>
          <p:cNvSpPr>
            <a:spLocks noGrp="1"/>
          </p:cNvSpPr>
          <p:nvPr>
            <p:ph idx="1"/>
          </p:nvPr>
        </p:nvSpPr>
        <p:spPr>
          <a:xfrm>
            <a:off x="1676400" y="1752600"/>
            <a:ext cx="6591985" cy="4495800"/>
          </a:xfrm>
        </p:spPr>
        <p:txBody>
          <a:bodyPr>
            <a:normAutofit/>
          </a:bodyPr>
          <a:lstStyle/>
          <a:p>
            <a:r>
              <a:rPr lang="en-US" sz="3200" dirty="0" smtClean="0"/>
              <a:t>Execute a care plan </a:t>
            </a:r>
          </a:p>
          <a:p>
            <a:r>
              <a:rPr lang="en-US" sz="3200" b="1" dirty="0" smtClean="0"/>
              <a:t>Exercise</a:t>
            </a:r>
          </a:p>
          <a:p>
            <a:r>
              <a:rPr lang="en-US" sz="3200" dirty="0" smtClean="0"/>
              <a:t>Eat Well </a:t>
            </a:r>
          </a:p>
          <a:p>
            <a:r>
              <a:rPr lang="en-US" sz="3200" dirty="0" smtClean="0"/>
              <a:t>Education </a:t>
            </a:r>
          </a:p>
          <a:p>
            <a:r>
              <a:rPr lang="en-US" sz="3200" dirty="0"/>
              <a:t>Effective Communication </a:t>
            </a:r>
            <a:endParaRPr lang="en-US" sz="3200" dirty="0" smtClean="0"/>
          </a:p>
          <a:p>
            <a:r>
              <a:rPr lang="en-US" sz="3200" dirty="0" smtClean="0"/>
              <a:t>Effective Coping</a:t>
            </a:r>
          </a:p>
          <a:p>
            <a:r>
              <a:rPr lang="en-US" sz="3200" dirty="0" smtClean="0"/>
              <a:t>Exploring Options</a:t>
            </a:r>
          </a:p>
          <a:p>
            <a:endParaRPr lang="en-US" sz="2000" dirty="0" smtClean="0"/>
          </a:p>
        </p:txBody>
      </p:sp>
    </p:spTree>
    <p:extLst>
      <p:ext uri="{BB962C8B-B14F-4D97-AF65-F5344CB8AC3E}">
        <p14:creationId xmlns:p14="http://schemas.microsoft.com/office/powerpoint/2010/main" val="3976539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Exercise </a:t>
            </a:r>
            <a:endParaRPr lang="en-US" dirty="0"/>
          </a:p>
        </p:txBody>
      </p:sp>
      <p:sp>
        <p:nvSpPr>
          <p:cNvPr id="3" name="Content Placeholder 2"/>
          <p:cNvSpPr>
            <a:spLocks noGrp="1"/>
          </p:cNvSpPr>
          <p:nvPr>
            <p:ph idx="1"/>
          </p:nvPr>
        </p:nvSpPr>
        <p:spPr>
          <a:xfrm>
            <a:off x="1942415" y="1676400"/>
            <a:ext cx="6591985" cy="4648200"/>
          </a:xfrm>
        </p:spPr>
        <p:txBody>
          <a:bodyPr>
            <a:noAutofit/>
          </a:bodyPr>
          <a:lstStyle/>
          <a:p>
            <a:r>
              <a:rPr lang="en-US" sz="2800" dirty="0" smtClean="0"/>
              <a:t>Benefits</a:t>
            </a:r>
          </a:p>
          <a:p>
            <a:pPr lvl="1"/>
            <a:r>
              <a:rPr lang="en-US" sz="2800" dirty="0" smtClean="0"/>
              <a:t>Helps with mood</a:t>
            </a:r>
          </a:p>
          <a:p>
            <a:pPr lvl="1"/>
            <a:r>
              <a:rPr lang="en-US" sz="2800" dirty="0" smtClean="0"/>
              <a:t>Improve physical conation</a:t>
            </a:r>
          </a:p>
          <a:p>
            <a:pPr lvl="1"/>
            <a:r>
              <a:rPr lang="en-US" sz="2800" dirty="0" smtClean="0"/>
              <a:t>Maintain function and </a:t>
            </a:r>
            <a:r>
              <a:rPr lang="en-US" sz="2800" b="1" dirty="0" smtClean="0"/>
              <a:t>independence </a:t>
            </a:r>
          </a:p>
          <a:p>
            <a:pPr marL="457200" lvl="1" indent="0">
              <a:buNone/>
            </a:pPr>
            <a:endParaRPr lang="en-US" sz="2800" b="1" dirty="0" smtClean="0"/>
          </a:p>
          <a:p>
            <a:r>
              <a:rPr lang="en-US" sz="2800" dirty="0" smtClean="0"/>
              <a:t>Important part of the</a:t>
            </a:r>
            <a:br>
              <a:rPr lang="en-US" sz="2800" dirty="0" smtClean="0"/>
            </a:br>
            <a:r>
              <a:rPr lang="en-US" sz="2800" dirty="0" smtClean="0"/>
              <a:t>treatment plan</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7582" y="4000500"/>
            <a:ext cx="2786418" cy="1866900"/>
          </a:xfrm>
          <a:prstGeom prst="rect">
            <a:avLst/>
          </a:prstGeom>
        </p:spPr>
      </p:pic>
    </p:spTree>
    <p:extLst>
      <p:ext uri="{BB962C8B-B14F-4D97-AF65-F5344CB8AC3E}">
        <p14:creationId xmlns:p14="http://schemas.microsoft.com/office/powerpoint/2010/main" val="254298411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39898</TotalTime>
  <Words>1428</Words>
  <Application>Microsoft Office PowerPoint</Application>
  <PresentationFormat>On-screen Show (4:3)</PresentationFormat>
  <Paragraphs>266</Paragraphs>
  <Slides>26</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Century Gothic</vt:lpstr>
      <vt:lpstr>Times New Roman</vt:lpstr>
      <vt:lpstr>Wingdings</vt:lpstr>
      <vt:lpstr>Wingdings 3</vt:lpstr>
      <vt:lpstr>Wisp</vt:lpstr>
      <vt:lpstr>Strategies for Living with Ataxia </vt:lpstr>
      <vt:lpstr> Disclaimer</vt:lpstr>
      <vt:lpstr>Presenter Disclosures   </vt:lpstr>
      <vt:lpstr>Strategies </vt:lpstr>
      <vt:lpstr>Strategies </vt:lpstr>
      <vt:lpstr>Your Care Plan</vt:lpstr>
      <vt:lpstr>Build Your Care Team </vt:lpstr>
      <vt:lpstr>Strategies </vt:lpstr>
      <vt:lpstr>Exercise </vt:lpstr>
      <vt:lpstr>Exercise </vt:lpstr>
      <vt:lpstr>Strategies </vt:lpstr>
      <vt:lpstr>Eat Well</vt:lpstr>
      <vt:lpstr>Strategies </vt:lpstr>
      <vt:lpstr>Educate Yourself </vt:lpstr>
      <vt:lpstr>Strategies </vt:lpstr>
      <vt:lpstr>Effective Communication</vt:lpstr>
      <vt:lpstr>Strategies </vt:lpstr>
      <vt:lpstr>Effective Coping</vt:lpstr>
      <vt:lpstr>Effective Coping</vt:lpstr>
      <vt:lpstr>Effective Coping</vt:lpstr>
      <vt:lpstr>PowerPoint Presentation</vt:lpstr>
      <vt:lpstr>Effective Coping</vt:lpstr>
      <vt:lpstr>Strategies </vt:lpstr>
      <vt:lpstr>Explore Options</vt:lpstr>
      <vt:lpstr>PowerPoint Presentation</vt:lpstr>
      <vt:lpstr>References</vt:lpstr>
    </vt:vector>
  </TitlesOfParts>
  <Company>NAF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Lori Shogren</dc:creator>
  <cp:lastModifiedBy>Lori Shogren</cp:lastModifiedBy>
  <cp:revision>85</cp:revision>
  <cp:lastPrinted>2015-02-13T21:00:07Z</cp:lastPrinted>
  <dcterms:created xsi:type="dcterms:W3CDTF">2011-10-05T17:48:34Z</dcterms:created>
  <dcterms:modified xsi:type="dcterms:W3CDTF">2015-02-13T21:04:14Z</dcterms:modified>
</cp:coreProperties>
</file>